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0" r:id="rId2"/>
  </p:sldMasterIdLst>
  <p:notesMasterIdLst>
    <p:notesMasterId r:id="rId4"/>
  </p:notesMasterIdLst>
  <p:handoutMasterIdLst>
    <p:handoutMasterId r:id="rId5"/>
  </p:handoutMasterIdLst>
  <p:sldIdLst>
    <p:sldId id="537" r:id="rId3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FFCC66"/>
    <a:srgbClr val="FFCC99"/>
    <a:srgbClr val="FF0000"/>
    <a:srgbClr val="FF9933"/>
    <a:srgbClr val="FFCC00"/>
    <a:srgbClr val="FF6600"/>
    <a:srgbClr val="CC6600"/>
    <a:srgbClr val="99CC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79" autoAdjust="0"/>
    <p:restoredTop sz="96980" autoAdjust="0"/>
  </p:normalViewPr>
  <p:slideViewPr>
    <p:cSldViewPr>
      <p:cViewPr varScale="1">
        <p:scale>
          <a:sx n="61" d="100"/>
          <a:sy n="61" d="100"/>
        </p:scale>
        <p:origin x="1710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92"/>
    </p:cViewPr>
  </p:sorterViewPr>
  <p:notesViewPr>
    <p:cSldViewPr>
      <p:cViewPr varScale="1">
        <p:scale>
          <a:sx n="52" d="100"/>
          <a:sy n="52" d="100"/>
        </p:scale>
        <p:origin x="-1974" y="-84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4988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492" tIns="47745" rIns="95492" bIns="47745" numCol="1" anchor="t" anchorCtr="0" compatLnSpc="1">
            <a:prstTxWarp prst="textNoShape">
              <a:avLst/>
            </a:prstTxWarp>
          </a:bodyPr>
          <a:lstStyle>
            <a:lvl1pPr defTabSz="955646">
              <a:defRPr sz="13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126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4987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492" tIns="47745" rIns="95492" bIns="47745" numCol="1" anchor="t" anchorCtr="0" compatLnSpc="1">
            <a:prstTxWarp prst="textNoShape">
              <a:avLst/>
            </a:prstTxWarp>
          </a:bodyPr>
          <a:lstStyle>
            <a:lvl1pPr algn="r" defTabSz="955646">
              <a:defRPr sz="13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126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4988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492" tIns="47745" rIns="95492" bIns="47745" numCol="1" anchor="b" anchorCtr="0" compatLnSpc="1">
            <a:prstTxWarp prst="textNoShape">
              <a:avLst/>
            </a:prstTxWarp>
          </a:bodyPr>
          <a:lstStyle>
            <a:lvl1pPr defTabSz="955646">
              <a:defRPr sz="13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126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4987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492" tIns="47745" rIns="95492" bIns="47745" numCol="1" anchor="b" anchorCtr="0" compatLnSpc="1">
            <a:prstTxWarp prst="textNoShape">
              <a:avLst/>
            </a:prstTxWarp>
          </a:bodyPr>
          <a:lstStyle>
            <a:lvl1pPr algn="r" defTabSz="955646">
              <a:defRPr sz="1300"/>
            </a:lvl1pPr>
          </a:lstStyle>
          <a:p>
            <a:pPr>
              <a:defRPr/>
            </a:pPr>
            <a:fld id="{274D83AA-BF21-46E2-B7E0-3DE498FD2FB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716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4988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492" tIns="47745" rIns="95492" bIns="47745" numCol="1" anchor="t" anchorCtr="0" compatLnSpc="1">
            <a:prstTxWarp prst="textNoShape">
              <a:avLst/>
            </a:prstTxWarp>
          </a:bodyPr>
          <a:lstStyle>
            <a:lvl1pPr defTabSz="955646">
              <a:defRPr sz="13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4313" y="0"/>
            <a:ext cx="3074987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492" tIns="47745" rIns="95492" bIns="47745" numCol="1" anchor="t" anchorCtr="0" compatLnSpc="1">
            <a:prstTxWarp prst="textNoShape">
              <a:avLst/>
            </a:prstTxWarp>
          </a:bodyPr>
          <a:lstStyle>
            <a:lvl1pPr algn="r" defTabSz="955646">
              <a:defRPr sz="13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42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59338"/>
            <a:ext cx="5207000" cy="460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492" tIns="47745" rIns="95492" bIns="47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4988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492" tIns="47745" rIns="95492" bIns="47745" numCol="1" anchor="b" anchorCtr="0" compatLnSpc="1">
            <a:prstTxWarp prst="textNoShape">
              <a:avLst/>
            </a:prstTxWarp>
          </a:bodyPr>
          <a:lstStyle>
            <a:lvl1pPr defTabSz="955646">
              <a:defRPr sz="13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313" y="9721850"/>
            <a:ext cx="3074987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492" tIns="47745" rIns="95492" bIns="47745" numCol="1" anchor="b" anchorCtr="0" compatLnSpc="1">
            <a:prstTxWarp prst="textNoShape">
              <a:avLst/>
            </a:prstTxWarp>
          </a:bodyPr>
          <a:lstStyle>
            <a:lvl1pPr algn="r" defTabSz="955646">
              <a:defRPr sz="1300"/>
            </a:lvl1pPr>
          </a:lstStyle>
          <a:p>
            <a:pPr>
              <a:defRPr/>
            </a:pPr>
            <a:fld id="{4179903C-0D3B-4240-B4BF-70F0C06D659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8350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dirty="0"/>
          </a:p>
        </p:txBody>
      </p:sp>
      <p:sp>
        <p:nvSpPr>
          <p:cNvPr id="5632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4088"/>
            <a:fld id="{3E508C73-43B8-49F9-A69A-7F943377ADB2}" type="slidenum">
              <a:rPr lang="en-US" smtClean="0"/>
              <a:pPr defTabSz="954088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864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6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0" y="1524000"/>
            <a:ext cx="9144000" cy="914400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67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524000" y="2362200"/>
            <a:ext cx="6400800" cy="533400"/>
          </a:xfrm>
        </p:spPr>
        <p:txBody>
          <a:bodyPr/>
          <a:lstStyle>
            <a:lvl1pPr marL="0" indent="0" algn="ctr">
              <a:defRPr sz="15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0"/>
              </a:spcBef>
              <a:defRPr/>
            </a:lvl1pPr>
          </a:lstStyle>
          <a:p>
            <a:pPr>
              <a:defRPr/>
            </a:pPr>
            <a:r>
              <a:rPr lang="en-US"/>
              <a:t>Curso 2010-</a:t>
            </a:r>
          </a:p>
          <a:p>
            <a:pPr>
              <a:defRPr/>
            </a:pPr>
            <a:r>
              <a:rPr lang="en-US"/>
              <a:t>2011</a:t>
            </a:r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http://www.unizar.es/centros/fccee   y  http://eueez.unizar.es</a:t>
            </a:r>
          </a:p>
        </p:txBody>
      </p:sp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0198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01980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0"/>
              </a:spcBef>
              <a:defRPr/>
            </a:lvl1pPr>
          </a:lstStyle>
          <a:p>
            <a:pPr>
              <a:defRPr/>
            </a:pPr>
            <a:r>
              <a:rPr lang="en-US"/>
              <a:t>Curso 2010-</a:t>
            </a:r>
          </a:p>
          <a:p>
            <a:pPr>
              <a:defRPr/>
            </a:pPr>
            <a:r>
              <a:rPr lang="en-US"/>
              <a:t>2011</a:t>
            </a:r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http://www.unizar.es/centros/fccee   y  http://eueez.unizar.es</a:t>
            </a:r>
          </a:p>
        </p:txBody>
      </p:sp>
    </p:spTree>
  </p:cSld>
  <p:clrMapOvr>
    <a:masterClrMapping/>
  </p:clrMapOvr>
  <p:transition spd="med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2819400" y="990600"/>
            <a:ext cx="3086100" cy="5029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57900" y="990600"/>
            <a:ext cx="3086100" cy="5029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0"/>
              </a:spcBef>
              <a:defRPr/>
            </a:lvl1pPr>
          </a:lstStyle>
          <a:p>
            <a:pPr>
              <a:defRPr/>
            </a:pPr>
            <a:r>
              <a:rPr lang="en-US"/>
              <a:t>Curso 2010-</a:t>
            </a:r>
          </a:p>
          <a:p>
            <a:pPr>
              <a:defRPr/>
            </a:pPr>
            <a:r>
              <a:rPr lang="en-US"/>
              <a:t>2011</a:t>
            </a:r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http://www.unizar.es/centros/fccee   y  http://eueez.unizar.es</a:t>
            </a:r>
          </a:p>
        </p:txBody>
      </p:sp>
    </p:spTree>
  </p:cSld>
  <p:clrMapOvr>
    <a:masterClrMapping/>
  </p:clrMapOvr>
  <p:transition spd="med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ítulo, tex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2819400" y="990600"/>
            <a:ext cx="3086100" cy="5029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6057900" y="990600"/>
            <a:ext cx="3086100" cy="24384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6057900" y="3581400"/>
            <a:ext cx="3086100" cy="24384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0"/>
              </a:spcBef>
              <a:defRPr/>
            </a:lvl1pPr>
          </a:lstStyle>
          <a:p>
            <a:pPr>
              <a:defRPr/>
            </a:pPr>
            <a:r>
              <a:rPr lang="en-US"/>
              <a:t>Curso 2010-</a:t>
            </a:r>
          </a:p>
          <a:p>
            <a:pPr>
              <a:defRPr/>
            </a:pPr>
            <a:r>
              <a:rPr lang="en-US"/>
              <a:t>2011</a:t>
            </a:r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http://www.unizar.es/centros/fccee   y  http://eueez.unizar.es</a:t>
            </a:r>
          </a:p>
        </p:txBody>
      </p:sp>
    </p:spTree>
  </p:cSld>
  <p:clrMapOvr>
    <a:masterClrMapping/>
  </p:clrMapOvr>
  <p:transition spd="med"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4ACC92-F0E2-416C-AA93-C3FA8A824260}" type="datetimeFigureOut">
              <a:rPr lang="es-ES"/>
              <a:pPr>
                <a:defRPr/>
              </a:pPr>
              <a:t>22/03/2022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4DD550-315E-4954-9C4D-C38F7C155A8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ABF548-FCA4-442E-9283-13FA54D17E3C}" type="datetimeFigureOut">
              <a:rPr lang="es-ES"/>
              <a:pPr>
                <a:defRPr/>
              </a:pPr>
              <a:t>22/03/2022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EFB845-49DB-429D-9ECB-DCE3569E8C6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EEDDDA-BA3F-4BFD-B57D-84365DECAF7C}" type="datetimeFigureOut">
              <a:rPr lang="es-ES"/>
              <a:pPr>
                <a:defRPr/>
              </a:pPr>
              <a:t>22/03/2022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CE035A-B666-403E-9DC1-EF0BD1FBFDD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3731B5-8305-4FCC-A95E-A475D5372525}" type="datetimeFigureOut">
              <a:rPr lang="es-ES"/>
              <a:pPr>
                <a:defRPr/>
              </a:pPr>
              <a:t>22/03/2022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7028E1-B762-4D84-9FE3-21F28B28240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BC9DF9-2D7A-4A18-8CFF-96B836176FBA}" type="datetimeFigureOut">
              <a:rPr lang="es-ES"/>
              <a:pPr>
                <a:defRPr/>
              </a:pPr>
              <a:t>22/03/2022</a:t>
            </a:fld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982ACA-00A2-4C6C-B4E4-1D26E373860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114BA2-4BB1-4FEB-824B-0CC42A229958}" type="datetimeFigureOut">
              <a:rPr lang="es-ES"/>
              <a:pPr>
                <a:defRPr/>
              </a:pPr>
              <a:t>22/03/2022</a:t>
            </a:fld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052566-1B53-4382-BB1F-ECDB6688FE1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0" y="4437063"/>
            <a:ext cx="1676400" cy="990600"/>
          </a:xfrm>
        </p:spPr>
        <p:txBody>
          <a:bodyPr/>
          <a:lstStyle>
            <a:lvl1pPr>
              <a:spcBef>
                <a:spcPct val="0"/>
              </a:spcBef>
              <a:defRPr/>
            </a:lvl1pPr>
          </a:lstStyle>
          <a:p>
            <a:pPr>
              <a:defRPr/>
            </a:pPr>
            <a:r>
              <a:rPr lang="en-US"/>
              <a:t>Curso 2010-</a:t>
            </a:r>
          </a:p>
          <a:p>
            <a:pPr>
              <a:defRPr/>
            </a:pPr>
            <a:r>
              <a:rPr lang="en-US"/>
              <a:t>2011</a:t>
            </a:r>
          </a:p>
          <a:p>
            <a:pPr>
              <a:defRPr/>
            </a:pPr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http://www.unizar.es/centros/fccee   y  http://eueez.unizar.es</a:t>
            </a:r>
          </a:p>
        </p:txBody>
      </p:sp>
    </p:spTree>
  </p:cSld>
  <p:clrMapOvr>
    <a:masterClrMapping/>
  </p:clrMapOvr>
  <p:transition spd="med"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9DC447-7C0B-4642-B536-3C4DC2A9403C}" type="datetimeFigureOut">
              <a:rPr lang="es-ES"/>
              <a:pPr>
                <a:defRPr/>
              </a:pPr>
              <a:t>22/03/2022</a:t>
            </a:fld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0EB4DE-A266-45D4-A966-6A5340A4C9D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15D38A-BEE7-48E1-AAE0-5AE987BE2858}" type="datetimeFigureOut">
              <a:rPr lang="es-ES"/>
              <a:pPr>
                <a:defRPr/>
              </a:pPr>
              <a:t>22/03/2022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907CA9-CF67-4596-AF26-7033F48F770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DC240B-2579-45D2-A162-88B226340AC1}" type="datetimeFigureOut">
              <a:rPr lang="es-ES"/>
              <a:pPr>
                <a:defRPr/>
              </a:pPr>
              <a:t>22/03/2022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4480FD-B925-4EF3-BC4F-169ECF7101B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CF5590-6D76-4C6C-AC26-A5F39939AFE1}" type="datetimeFigureOut">
              <a:rPr lang="es-ES"/>
              <a:pPr>
                <a:defRPr/>
              </a:pPr>
              <a:t>22/03/2022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95A294-2182-434E-8A86-503ED70509B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E2779A-2615-4696-AD93-B6A6B4AC8FFC}" type="datetimeFigureOut">
              <a:rPr lang="es-ES"/>
              <a:pPr>
                <a:defRPr/>
              </a:pPr>
              <a:t>22/03/2022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870F8F-5550-4B5E-9521-036AB4F7488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0"/>
              </a:spcBef>
              <a:defRPr/>
            </a:lvl1pPr>
          </a:lstStyle>
          <a:p>
            <a:pPr>
              <a:defRPr/>
            </a:pPr>
            <a:r>
              <a:rPr lang="en-US"/>
              <a:t>Curso 2010-</a:t>
            </a:r>
          </a:p>
          <a:p>
            <a:pPr>
              <a:defRPr/>
            </a:pPr>
            <a:r>
              <a:rPr lang="en-US"/>
              <a:t>2011</a:t>
            </a:r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http://www.unizar.es/centros/fccee   y  http://eueez.unizar.es</a:t>
            </a:r>
          </a:p>
        </p:txBody>
      </p:sp>
    </p:spTree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819400" y="990600"/>
            <a:ext cx="30861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57900" y="990600"/>
            <a:ext cx="30861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0"/>
              </a:spcBef>
              <a:defRPr/>
            </a:lvl1pPr>
          </a:lstStyle>
          <a:p>
            <a:pPr>
              <a:defRPr/>
            </a:pPr>
            <a:r>
              <a:rPr lang="en-US"/>
              <a:t>Curso 2010-</a:t>
            </a:r>
          </a:p>
          <a:p>
            <a:pPr>
              <a:defRPr/>
            </a:pPr>
            <a:r>
              <a:rPr lang="en-US"/>
              <a:t>2011</a:t>
            </a:r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http://www.unizar.es/centros/fccee   y  http://eueez.unizar.es</a:t>
            </a:r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0"/>
              </a:spcBef>
              <a:defRPr/>
            </a:lvl1pPr>
          </a:lstStyle>
          <a:p>
            <a:pPr>
              <a:defRPr/>
            </a:pPr>
            <a:r>
              <a:rPr lang="en-US"/>
              <a:t>Curso 2010-</a:t>
            </a:r>
          </a:p>
          <a:p>
            <a:pPr>
              <a:defRPr/>
            </a:pPr>
            <a:r>
              <a:rPr lang="en-US"/>
              <a:t>2011</a:t>
            </a:r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http://www.unizar.es/centros/fccee   y  http://eueez.unizar.es</a:t>
            </a:r>
          </a:p>
        </p:txBody>
      </p:sp>
    </p:spTree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0"/>
              </a:spcBef>
              <a:defRPr/>
            </a:lvl1pPr>
          </a:lstStyle>
          <a:p>
            <a:pPr>
              <a:defRPr/>
            </a:pPr>
            <a:r>
              <a:rPr lang="en-US"/>
              <a:t>Curso 2010-</a:t>
            </a:r>
          </a:p>
          <a:p>
            <a:pPr>
              <a:defRPr/>
            </a:pPr>
            <a:r>
              <a:rPr lang="en-US"/>
              <a:t>2011</a:t>
            </a:r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http://www.unizar.es/centros/fccee   y  http://eueez.unizar.es</a:t>
            </a:r>
          </a:p>
        </p:txBody>
      </p:sp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0"/>
              </a:spcBef>
              <a:defRPr/>
            </a:lvl1pPr>
          </a:lstStyle>
          <a:p>
            <a:pPr>
              <a:defRPr/>
            </a:pPr>
            <a:r>
              <a:rPr lang="en-US"/>
              <a:t>Curso 2010-</a:t>
            </a:r>
          </a:p>
          <a:p>
            <a:pPr>
              <a:defRPr/>
            </a:pPr>
            <a:r>
              <a:rPr lang="en-US"/>
              <a:t>2011</a:t>
            </a:r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http://www.unizar.es/centros/fccee   y  http://eueez.unizar.es</a:t>
            </a:r>
          </a:p>
        </p:txBody>
      </p:sp>
    </p:spTree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0"/>
              </a:spcBef>
              <a:defRPr/>
            </a:lvl1pPr>
          </a:lstStyle>
          <a:p>
            <a:pPr>
              <a:defRPr/>
            </a:pPr>
            <a:r>
              <a:rPr lang="en-US"/>
              <a:t>Curso 2010-</a:t>
            </a:r>
          </a:p>
          <a:p>
            <a:pPr>
              <a:defRPr/>
            </a:pPr>
            <a:r>
              <a:rPr lang="en-US"/>
              <a:t>2011</a:t>
            </a:r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http://www.unizar.es/centros/fccee   y  http://eueez.unizar.es</a:t>
            </a:r>
          </a:p>
        </p:txBody>
      </p:sp>
    </p:spTree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0"/>
              </a:spcBef>
              <a:defRPr/>
            </a:lvl1pPr>
          </a:lstStyle>
          <a:p>
            <a:pPr>
              <a:defRPr/>
            </a:pPr>
            <a:r>
              <a:rPr lang="en-US"/>
              <a:t>Curso 2010-</a:t>
            </a:r>
          </a:p>
          <a:p>
            <a:pPr>
              <a:defRPr/>
            </a:pPr>
            <a:r>
              <a:rPr lang="en-US"/>
              <a:t>2011</a:t>
            </a:r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http://www.unizar.es/centros/fccee   y  http://eueez.unizar.es</a:t>
            </a:r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 descr="americas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447800" y="4267200"/>
            <a:ext cx="1295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Line 9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1028" name="Line 10"/>
          <p:cNvSpPr>
            <a:spLocks noChangeShapeType="1"/>
          </p:cNvSpPr>
          <p:nvPr/>
        </p:nvSpPr>
        <p:spPr bwMode="auto">
          <a:xfrm>
            <a:off x="2743200" y="914400"/>
            <a:ext cx="0" cy="5943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1029" name="Rectangle 11"/>
          <p:cNvSpPr>
            <a:spLocks noChangeArrowheads="1"/>
          </p:cNvSpPr>
          <p:nvPr/>
        </p:nvSpPr>
        <p:spPr bwMode="auto">
          <a:xfrm>
            <a:off x="1447800" y="4267200"/>
            <a:ext cx="1295400" cy="259080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30" name="Rectangle 12"/>
          <p:cNvSpPr>
            <a:spLocks noChangeArrowheads="1"/>
          </p:cNvSpPr>
          <p:nvPr/>
        </p:nvSpPr>
        <p:spPr bwMode="auto">
          <a:xfrm>
            <a:off x="0" y="4267200"/>
            <a:ext cx="1447800" cy="1371600"/>
          </a:xfrm>
          <a:prstGeom prst="rect">
            <a:avLst/>
          </a:prstGeom>
          <a:solidFill>
            <a:srgbClr val="E87400"/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05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change text</a:t>
            </a:r>
          </a:p>
        </p:txBody>
      </p:sp>
      <p:sp>
        <p:nvSpPr>
          <p:cNvPr id="205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19400" y="990600"/>
            <a:ext cx="6324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4437063"/>
            <a:ext cx="1676400" cy="11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20000"/>
              </a:spcBef>
              <a:defRPr sz="1800" b="1">
                <a:solidFill>
                  <a:schemeClr val="bg1"/>
                </a:solidFill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Curso 2010-</a:t>
            </a:r>
          </a:p>
          <a:p>
            <a:pPr>
              <a:defRPr/>
            </a:pPr>
            <a:r>
              <a:rPr lang="en-US"/>
              <a:t>2011</a:t>
            </a:r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92400" y="6457950"/>
            <a:ext cx="6553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defRPr sz="1700" b="1" i="1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 http://www.unizar.es/centros/fccee   y  http://eueez.unizar.es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23" r:id="rId1"/>
    <p:sldLayoutId id="2147484924" r:id="rId2"/>
    <p:sldLayoutId id="2147484925" r:id="rId3"/>
    <p:sldLayoutId id="2147484926" r:id="rId4"/>
    <p:sldLayoutId id="2147484927" r:id="rId5"/>
    <p:sldLayoutId id="2147484928" r:id="rId6"/>
    <p:sldLayoutId id="2147484929" r:id="rId7"/>
    <p:sldLayoutId id="2147484930" r:id="rId8"/>
    <p:sldLayoutId id="2147484931" r:id="rId9"/>
    <p:sldLayoutId id="2147484932" r:id="rId10"/>
    <p:sldLayoutId id="2147484933" r:id="rId11"/>
    <p:sldLayoutId id="2147484934" r:id="rId12"/>
    <p:sldLayoutId id="2147484935" r:id="rId13"/>
  </p:sldLayoutIdLst>
  <p:transition spd="med">
    <p:fade thruBlk="1"/>
  </p:transition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1700" b="1" i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1" i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 i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 i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 i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b="1" i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b="1" i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b="1" i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b="1" i="1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cambiar el estilo de título	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fld id="{F5F3F332-FDF1-4BBD-8CCB-935A8E19D338}" type="datetimeFigureOut">
              <a:rPr lang="es-ES"/>
              <a:pPr>
                <a:defRPr/>
              </a:pPr>
              <a:t>22/03/2022</a:t>
            </a:fld>
            <a:endParaRPr lang="es-ES"/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269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fld id="{719343DE-7E83-42D5-B353-4A36BF4BD63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12" r:id="rId1"/>
    <p:sldLayoutId id="2147484913" r:id="rId2"/>
    <p:sldLayoutId id="2147484914" r:id="rId3"/>
    <p:sldLayoutId id="2147484915" r:id="rId4"/>
    <p:sldLayoutId id="2147484916" r:id="rId5"/>
    <p:sldLayoutId id="2147484917" r:id="rId6"/>
    <p:sldLayoutId id="2147484918" r:id="rId7"/>
    <p:sldLayoutId id="2147484919" r:id="rId8"/>
    <p:sldLayoutId id="2147484920" r:id="rId9"/>
    <p:sldLayoutId id="2147484921" r:id="rId10"/>
    <p:sldLayoutId id="21474849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974943" y="548680"/>
            <a:ext cx="7169058" cy="4505146"/>
          </a:xfrm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es-ES" sz="2400" b="1" i="1" dirty="0">
                <a:solidFill>
                  <a:srgbClr val="002060"/>
                </a:solidFill>
              </a:rPr>
              <a:t>VOY A ACABAR EL GRADO EN MARKETING E INVESTIGACIÓN DE MERCADOS…</a:t>
            </a:r>
            <a:br>
              <a:rPr lang="es-ES" sz="2400" b="1" i="1" dirty="0">
                <a:solidFill>
                  <a:srgbClr val="002060"/>
                </a:solidFill>
              </a:rPr>
            </a:br>
            <a:r>
              <a:rPr lang="es-ES" sz="2400" b="1" i="1" dirty="0">
                <a:solidFill>
                  <a:srgbClr val="002060"/>
                </a:solidFill>
              </a:rPr>
              <a:t> ¿QUÉ HAGO AHORA?</a:t>
            </a:r>
            <a:br>
              <a:rPr lang="es-ES" sz="2400" b="1" i="1" dirty="0">
                <a:solidFill>
                  <a:srgbClr val="002060"/>
                </a:solidFill>
              </a:rPr>
            </a:br>
            <a:br>
              <a:rPr lang="es-ES" sz="2200" b="1" i="1" dirty="0">
                <a:solidFill>
                  <a:srgbClr val="002060"/>
                </a:solidFill>
              </a:rPr>
            </a:br>
            <a:r>
              <a:rPr lang="es-ES" sz="2200" b="1" i="1" dirty="0">
                <a:solidFill>
                  <a:srgbClr val="002060"/>
                </a:solidFill>
              </a:rPr>
              <a:t>BEATRIZ ÁLVAREZ,</a:t>
            </a:r>
            <a:r>
              <a:rPr lang="es-ES" sz="2200" b="1" i="1" dirty="0">
                <a:solidFill>
                  <a:srgbClr val="3333FF"/>
                </a:solidFill>
              </a:rPr>
              <a:t> TÉCNICA DE ORIENTACIÓN Y EMPLEO (CEPYME ARAGÓN)</a:t>
            </a:r>
            <a:r>
              <a:rPr lang="es-ES" sz="2200" b="1" i="1" dirty="0">
                <a:solidFill>
                  <a:srgbClr val="002060"/>
                </a:solidFill>
              </a:rPr>
              <a:t> Y EGRESADOS DE LA</a:t>
            </a:r>
            <a:r>
              <a:rPr lang="es-ES" sz="2200" b="1" i="1" dirty="0">
                <a:solidFill>
                  <a:srgbClr val="3333FF"/>
                </a:solidFill>
              </a:rPr>
              <a:t> </a:t>
            </a:r>
            <a:r>
              <a:rPr lang="es-ES" sz="2200" b="1" i="1" dirty="0">
                <a:solidFill>
                  <a:srgbClr val="002060"/>
                </a:solidFill>
              </a:rPr>
              <a:t>3ª PROMOCIÓN </a:t>
            </a:r>
            <a:r>
              <a:rPr lang="es-ES" sz="2200" b="1" i="1" dirty="0">
                <a:solidFill>
                  <a:srgbClr val="3333FF"/>
                </a:solidFill>
              </a:rPr>
              <a:t>“PÍLDORAS 100” </a:t>
            </a:r>
            <a:r>
              <a:rPr lang="es-ES" sz="2200" b="1" i="1" dirty="0">
                <a:solidFill>
                  <a:srgbClr val="002060"/>
                </a:solidFill>
              </a:rPr>
              <a:t>TE AYUDARÁN</a:t>
            </a:r>
            <a:br>
              <a:rPr lang="es-ES" sz="2200" b="1" i="1" dirty="0">
                <a:solidFill>
                  <a:srgbClr val="002060"/>
                </a:solidFill>
              </a:rPr>
            </a:br>
            <a:br>
              <a:rPr lang="es-ES" sz="2400" b="1" i="1" dirty="0">
                <a:solidFill>
                  <a:srgbClr val="002060"/>
                </a:solidFill>
              </a:rPr>
            </a:br>
            <a:r>
              <a:rPr lang="es-ES" sz="2200" b="1" i="1" dirty="0">
                <a:solidFill>
                  <a:srgbClr val="002060"/>
                </a:solidFill>
              </a:rPr>
              <a:t>Te ESPERAN el 1 de Abril a las 12,30h en el Salón de Actos del Lorenzo </a:t>
            </a:r>
            <a:r>
              <a:rPr lang="es-ES" sz="2200" b="1" i="1" dirty="0" err="1">
                <a:solidFill>
                  <a:srgbClr val="002060"/>
                </a:solidFill>
              </a:rPr>
              <a:t>Normante</a:t>
            </a:r>
            <a:r>
              <a:rPr lang="es-ES" sz="2200" b="1" i="1" dirty="0">
                <a:solidFill>
                  <a:srgbClr val="002060"/>
                </a:solidFill>
              </a:rPr>
              <a:t> (Río Ebro)</a:t>
            </a:r>
            <a:br>
              <a:rPr lang="es-ES" sz="2200" b="1" i="1" dirty="0">
                <a:solidFill>
                  <a:srgbClr val="002060"/>
                </a:solidFill>
              </a:rPr>
            </a:br>
            <a:br>
              <a:rPr lang="es-ES" sz="2200" b="1" i="1" dirty="0">
                <a:solidFill>
                  <a:srgbClr val="002060"/>
                </a:solidFill>
              </a:rPr>
            </a:br>
            <a:endParaRPr lang="en-US" sz="1800" b="1" kern="120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52" name="Grupo 51">
            <a:extLst>
              <a:ext uri="{FF2B5EF4-FFF2-40B4-BE49-F238E27FC236}">
                <a16:creationId xmlns:a16="http://schemas.microsoft.com/office/drawing/2014/main" id="{41CEDB3F-87BC-4AF0-9190-9F146D702645}"/>
              </a:ext>
            </a:extLst>
          </p:cNvPr>
          <p:cNvGrpSpPr/>
          <p:nvPr/>
        </p:nvGrpSpPr>
        <p:grpSpPr>
          <a:xfrm>
            <a:off x="6068666" y="4893947"/>
            <a:ext cx="3039838" cy="1933518"/>
            <a:chOff x="5890585" y="4583474"/>
            <a:chExt cx="3071449" cy="2095976"/>
          </a:xfrm>
        </p:grpSpPr>
        <p:pic>
          <p:nvPicPr>
            <p:cNvPr id="48" name="Imagen 47">
              <a:extLst>
                <a:ext uri="{FF2B5EF4-FFF2-40B4-BE49-F238E27FC236}">
                  <a16:creationId xmlns:a16="http://schemas.microsoft.com/office/drawing/2014/main" id="{6420708C-D2E9-4FB4-A0B6-A206E8A42F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44" t="17261" r="37982" b="35966"/>
            <a:stretch/>
          </p:blipFill>
          <p:spPr>
            <a:xfrm>
              <a:off x="6219926" y="4583474"/>
              <a:ext cx="2523838" cy="1405233"/>
            </a:xfrm>
            <a:prstGeom prst="rect">
              <a:avLst/>
            </a:prstGeom>
          </p:spPr>
        </p:pic>
        <p:sp>
          <p:nvSpPr>
            <p:cNvPr id="57" name="CuadroTexto 56">
              <a:extLst>
                <a:ext uri="{FF2B5EF4-FFF2-40B4-BE49-F238E27FC236}">
                  <a16:creationId xmlns:a16="http://schemas.microsoft.com/office/drawing/2014/main" id="{D3E57BFB-CB90-444A-A631-5D0652F9BEC7}"/>
                </a:ext>
              </a:extLst>
            </p:cNvPr>
            <p:cNvSpPr txBox="1"/>
            <p:nvPr/>
          </p:nvSpPr>
          <p:spPr>
            <a:xfrm>
              <a:off x="5890585" y="6033119"/>
              <a:ext cx="3071449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898525">
                <a:spcBef>
                  <a:spcPts val="0"/>
                </a:spcBef>
                <a:spcAft>
                  <a:spcPts val="0"/>
                </a:spcAft>
              </a:pPr>
              <a:r>
                <a:rPr lang="es-ES" sz="1800" i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Nerea Brunet </a:t>
              </a:r>
              <a:r>
                <a:rPr lang="es-ES" sz="1800" i="1" dirty="0">
                  <a:latin typeface="Calibri" panose="020F0502020204030204" pitchFamily="34" charset="0"/>
                  <a:cs typeface="Calibri" panose="020F0502020204030204" pitchFamily="34" charset="0"/>
                </a:rPr>
                <a:t>Shimano </a:t>
              </a:r>
              <a:r>
                <a:rPr lang="es-ES" sz="1800" i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Europe</a:t>
              </a:r>
              <a:endParaRPr lang="es-ES" sz="1800" i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 defTabSz="898525">
                <a:spcBef>
                  <a:spcPts val="0"/>
                </a:spcBef>
                <a:spcAft>
                  <a:spcPts val="0"/>
                </a:spcAft>
              </a:pPr>
              <a:r>
                <a:rPr lang="es-ES" sz="1800" i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Sara </a:t>
              </a:r>
              <a:r>
                <a:rPr lang="es-ES" sz="1800" i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Ferrandez</a:t>
              </a:r>
              <a:r>
                <a:rPr lang="es-ES" sz="1800" i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</a:t>
              </a:r>
              <a:r>
                <a:rPr lang="es-ES" sz="1800" i="1" dirty="0">
                  <a:latin typeface="Calibri" panose="020F0502020204030204" pitchFamily="34" charset="0"/>
                  <a:cs typeface="Calibri" panose="020F0502020204030204" pitchFamily="34" charset="0"/>
                </a:rPr>
                <a:t>BSH</a:t>
              </a:r>
            </a:p>
          </p:txBody>
        </p:sp>
      </p:grpSp>
      <p:pic>
        <p:nvPicPr>
          <p:cNvPr id="61" name="Imagen 60">
            <a:extLst>
              <a:ext uri="{FF2B5EF4-FFF2-40B4-BE49-F238E27FC236}">
                <a16:creationId xmlns:a16="http://schemas.microsoft.com/office/drawing/2014/main" id="{649DBDE4-5DCF-4CB5-8E50-278DCFBCFB2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49" t="24133" r="51776" b="48837"/>
          <a:stretch/>
        </p:blipFill>
        <p:spPr>
          <a:xfrm>
            <a:off x="2945208" y="4971581"/>
            <a:ext cx="1939446" cy="1438637"/>
          </a:xfrm>
          <a:prstGeom prst="rect">
            <a:avLst/>
          </a:prstGeom>
        </p:spPr>
      </p:pic>
      <p:sp>
        <p:nvSpPr>
          <p:cNvPr id="18" name="CuadroTexto 22">
            <a:extLst>
              <a:ext uri="{FF2B5EF4-FFF2-40B4-BE49-F238E27FC236}">
                <a16:creationId xmlns:a16="http://schemas.microsoft.com/office/drawing/2014/main" id="{7C421C30-CDAA-4700-B5E8-84BCB6CF1D78}"/>
              </a:ext>
            </a:extLst>
          </p:cNvPr>
          <p:cNvSpPr txBox="1"/>
          <p:nvPr/>
        </p:nvSpPr>
        <p:spPr>
          <a:xfrm>
            <a:off x="-60770" y="1187460"/>
            <a:ext cx="22565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898525">
              <a:spcBef>
                <a:spcPts val="600"/>
              </a:spcBef>
              <a:spcAft>
                <a:spcPts val="600"/>
              </a:spcAft>
            </a:pPr>
            <a:r>
              <a:rPr lang="es-ES" sz="18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Nerea Blanco </a:t>
            </a:r>
            <a:r>
              <a:rPr lang="es-ES" sz="18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800" i="1" dirty="0" err="1">
                <a:latin typeface="Calibri" panose="020F0502020204030204" pitchFamily="34" charset="0"/>
                <a:cs typeface="Calibri" panose="020F0502020204030204" pitchFamily="34" charset="0"/>
              </a:rPr>
              <a:t>Nurel</a:t>
            </a:r>
            <a:endParaRPr lang="es-ES" sz="18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" name="Imagen 35">
            <a:extLst>
              <a:ext uri="{FF2B5EF4-FFF2-40B4-BE49-F238E27FC236}">
                <a16:creationId xmlns:a16="http://schemas.microsoft.com/office/drawing/2014/main" id="{7FEE228C-70B0-4260-9CD2-9D7C284D86D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68" t="24983" r="41962" b="39624"/>
          <a:stretch/>
        </p:blipFill>
        <p:spPr>
          <a:xfrm>
            <a:off x="23473" y="44624"/>
            <a:ext cx="1951472" cy="1159674"/>
          </a:xfrm>
          <a:prstGeom prst="rect">
            <a:avLst/>
          </a:prstGeom>
        </p:spPr>
      </p:pic>
      <p:pic>
        <p:nvPicPr>
          <p:cNvPr id="21" name="Imagen 45">
            <a:extLst>
              <a:ext uri="{FF2B5EF4-FFF2-40B4-BE49-F238E27FC236}">
                <a16:creationId xmlns:a16="http://schemas.microsoft.com/office/drawing/2014/main" id="{8E7F37C0-0494-4103-8074-59AE69BE535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37" t="16511" r="34656" b="34840"/>
          <a:stretch/>
        </p:blipFill>
        <p:spPr>
          <a:xfrm>
            <a:off x="39910" y="1675480"/>
            <a:ext cx="1935033" cy="1141611"/>
          </a:xfrm>
          <a:prstGeom prst="rect">
            <a:avLst/>
          </a:prstGeom>
        </p:spPr>
      </p:pic>
      <p:sp>
        <p:nvSpPr>
          <p:cNvPr id="22" name="CuadroTexto 53">
            <a:extLst>
              <a:ext uri="{FF2B5EF4-FFF2-40B4-BE49-F238E27FC236}">
                <a16:creationId xmlns:a16="http://schemas.microsoft.com/office/drawing/2014/main" id="{1BE7D773-CE49-40E3-842E-6FE837C3B85F}"/>
              </a:ext>
            </a:extLst>
          </p:cNvPr>
          <p:cNvSpPr txBox="1"/>
          <p:nvPr/>
        </p:nvSpPr>
        <p:spPr>
          <a:xfrm>
            <a:off x="-36512" y="2780928"/>
            <a:ext cx="25922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98525">
              <a:spcBef>
                <a:spcPts val="600"/>
              </a:spcBef>
              <a:spcAft>
                <a:spcPts val="600"/>
              </a:spcAft>
            </a:pPr>
            <a:r>
              <a:rPr lang="es-ES" sz="18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Daniel Fuertes </a:t>
            </a:r>
            <a:r>
              <a:rPr lang="es-ES" sz="1800" i="1" dirty="0" err="1">
                <a:latin typeface="Calibri" panose="020F0502020204030204" pitchFamily="34" charset="0"/>
                <a:cs typeface="Calibri" panose="020F0502020204030204" pitchFamily="34" charset="0"/>
              </a:rPr>
              <a:t>Sancarlos</a:t>
            </a:r>
            <a:endParaRPr lang="es-ES" sz="18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CuadroTexto 40">
            <a:extLst>
              <a:ext uri="{FF2B5EF4-FFF2-40B4-BE49-F238E27FC236}">
                <a16:creationId xmlns:a16="http://schemas.microsoft.com/office/drawing/2014/main" id="{EC560353-6D58-48F2-BE42-F979E858C3A6}"/>
              </a:ext>
            </a:extLst>
          </p:cNvPr>
          <p:cNvSpPr txBox="1"/>
          <p:nvPr/>
        </p:nvSpPr>
        <p:spPr>
          <a:xfrm>
            <a:off x="-31745" y="4427820"/>
            <a:ext cx="28035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98525">
              <a:spcBef>
                <a:spcPts val="600"/>
              </a:spcBef>
              <a:spcAft>
                <a:spcPts val="600"/>
              </a:spcAft>
            </a:pPr>
            <a:r>
              <a:rPr lang="es-ES" sz="18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Marta Mateo </a:t>
            </a:r>
            <a:r>
              <a:rPr lang="es-ES" sz="1800" i="1" dirty="0" err="1">
                <a:latin typeface="Calibri" panose="020F0502020204030204" pitchFamily="34" charset="0"/>
                <a:cs typeface="Calibri" panose="020F0502020204030204" pitchFamily="34" charset="0"/>
              </a:rPr>
              <a:t>Arkopharma</a:t>
            </a:r>
            <a:endParaRPr lang="es-ES" sz="18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5" name="Imagen 10">
            <a:extLst>
              <a:ext uri="{FF2B5EF4-FFF2-40B4-BE49-F238E27FC236}">
                <a16:creationId xmlns:a16="http://schemas.microsoft.com/office/drawing/2014/main" id="{2C96BD37-9044-446E-A979-1B89259F24B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07" t="12120" r="15060" b="35750"/>
          <a:stretch/>
        </p:blipFill>
        <p:spPr>
          <a:xfrm>
            <a:off x="25989" y="3140968"/>
            <a:ext cx="1948956" cy="1262936"/>
          </a:xfrm>
          <a:prstGeom prst="rect">
            <a:avLst/>
          </a:prstGeom>
        </p:spPr>
      </p:pic>
      <p:pic>
        <p:nvPicPr>
          <p:cNvPr id="26" name="Imagen 49">
            <a:extLst>
              <a:ext uri="{FF2B5EF4-FFF2-40B4-BE49-F238E27FC236}">
                <a16:creationId xmlns:a16="http://schemas.microsoft.com/office/drawing/2014/main" id="{66BD2386-90DA-4F26-864E-896BEBBF69E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6" t="16388" r="38534" b="30443"/>
          <a:stretch/>
        </p:blipFill>
        <p:spPr>
          <a:xfrm>
            <a:off x="35496" y="4797152"/>
            <a:ext cx="1939447" cy="1307293"/>
          </a:xfrm>
          <a:prstGeom prst="rect">
            <a:avLst/>
          </a:prstGeom>
        </p:spPr>
      </p:pic>
      <p:sp>
        <p:nvSpPr>
          <p:cNvPr id="27" name="CuadroTexto 55">
            <a:extLst>
              <a:ext uri="{FF2B5EF4-FFF2-40B4-BE49-F238E27FC236}">
                <a16:creationId xmlns:a16="http://schemas.microsoft.com/office/drawing/2014/main" id="{3F5465BF-ACFD-4489-AE24-52A382FA143B}"/>
              </a:ext>
            </a:extLst>
          </p:cNvPr>
          <p:cNvSpPr txBox="1"/>
          <p:nvPr/>
        </p:nvSpPr>
        <p:spPr>
          <a:xfrm>
            <a:off x="-85806" y="6093296"/>
            <a:ext cx="29045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98525">
              <a:spcBef>
                <a:spcPts val="600"/>
              </a:spcBef>
              <a:spcAft>
                <a:spcPts val="600"/>
              </a:spcAft>
            </a:pPr>
            <a:r>
              <a:rPr lang="es-ES" sz="18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Jana </a:t>
            </a:r>
            <a:r>
              <a:rPr lang="es-ES" sz="1800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Minguillón</a:t>
            </a:r>
            <a:r>
              <a:rPr lang="es-ES" sz="18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800" i="1" dirty="0">
                <a:latin typeface="Calibri" panose="020F0502020204030204" pitchFamily="34" charset="0"/>
                <a:cs typeface="Calibri" panose="020F0502020204030204" pitchFamily="34" charset="0"/>
              </a:rPr>
              <a:t>SiteMinder</a:t>
            </a:r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2195736" y="6421004"/>
            <a:ext cx="3568413" cy="35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898525">
              <a:spcBef>
                <a:spcPts val="600"/>
              </a:spcBef>
              <a:spcAft>
                <a:spcPts val="600"/>
              </a:spcAft>
            </a:pPr>
            <a:r>
              <a:rPr lang="es-ES" sz="18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Sonia Pérez </a:t>
            </a:r>
            <a:r>
              <a:rPr lang="es-ES" sz="1800" i="1" dirty="0">
                <a:latin typeface="Calibri" panose="020F0502020204030204" pitchFamily="34" charset="0"/>
                <a:cs typeface="Calibri" panose="020F0502020204030204" pitchFamily="34" charset="0"/>
              </a:rPr>
              <a:t>Palacios Alimentación</a:t>
            </a:r>
          </a:p>
        </p:txBody>
      </p:sp>
    </p:spTree>
    <p:extLst>
      <p:ext uri="{BB962C8B-B14F-4D97-AF65-F5344CB8AC3E}">
        <p14:creationId xmlns:p14="http://schemas.microsoft.com/office/powerpoint/2010/main" val="3531696800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supernova">
  <a:themeElements>
    <a:clrScheme name="supernov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upernova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upernov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upernov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pernov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pernov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pernov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pernov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pernov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iseño personalizado">
  <a:themeElements>
    <a:clrScheme name="Diseño personaliz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ersonaliz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ersonaliz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supernova</Template>
  <TotalTime>11285</TotalTime>
  <Words>94</Words>
  <Application>Microsoft Office PowerPoint</Application>
  <PresentationFormat>Presentación en pantalla (4:3)</PresentationFormat>
  <Paragraphs>9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Arial</vt:lpstr>
      <vt:lpstr>Calibri</vt:lpstr>
      <vt:lpstr>Times New Roman</vt:lpstr>
      <vt:lpstr>Verdana</vt:lpstr>
      <vt:lpstr>supernova</vt:lpstr>
      <vt:lpstr>Diseño personalizado</vt:lpstr>
      <vt:lpstr>VOY A ACABAR EL GRADO EN MARKETING E INVESTIGACIÓN DE MERCADOS…  ¿QUÉ HAGO AHORA?  BEATRIZ ÁLVAREZ, TÉCNICA DE ORIENTACIÓN Y EMPLEO (CEPYME ARAGÓN) Y EGRESADOS DE LA 3ª PROMOCIÓN “PÍLDORAS 100” TE AYUDARÁN  Te ESPERAN el 1 de Abril a las 12,30h en el Salón de Actos del Lorenzo Normante (Río Ebro)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Bienvenida</dc:title>
  <dc:creator>Marta</dc:creator>
  <cp:lastModifiedBy>María Pilar Urquizu Samper</cp:lastModifiedBy>
  <cp:revision>1048</cp:revision>
  <cp:lastPrinted>2014-08-27T09:56:32Z</cp:lastPrinted>
  <dcterms:created xsi:type="dcterms:W3CDTF">2003-09-16T12:06:49Z</dcterms:created>
  <dcterms:modified xsi:type="dcterms:W3CDTF">2022-03-22T17:48:31Z</dcterms:modified>
</cp:coreProperties>
</file>