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4" r:id="rId6"/>
    <p:sldId id="265" r:id="rId7"/>
    <p:sldId id="275" r:id="rId8"/>
    <p:sldId id="266" r:id="rId9"/>
    <p:sldId id="277" r:id="rId10"/>
    <p:sldId id="27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3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4" r:id="rId37"/>
    <p:sldId id="299" r:id="rId38"/>
    <p:sldId id="296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excel%20gr&#225;ficos%20s&#237;ntesis%20resultad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excel%20gr&#225;ficos%20s&#237;ntesis%20resultad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excel%20gr&#225;ficos%20s&#237;ntesis%20resultad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2240663900414959"/>
          <c:y val="7.6124567474048499E-2"/>
          <c:w val="0.80082987551869556"/>
          <c:h val="0.7750879582958814"/>
        </c:manualLayout>
      </c:layout>
      <c:scatterChart>
        <c:scatterStyle val="lineMarker"/>
        <c:ser>
          <c:idx val="0"/>
          <c:order val="0"/>
          <c:tx>
            <c:strRef>
              <c:f>'porcino gráficos síntesis'!$G$15</c:f>
              <c:strCache>
                <c:ptCount val="1"/>
                <c:pt idx="0">
                  <c:v>Kg carne/hembra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50800" cmpd="sng">
                <a:solidFill>
                  <a:schemeClr val="accent6"/>
                </a:solidFill>
                <a:prstDash val="sysDash"/>
              </a:ln>
            </c:spPr>
            <c:trendlineType val="log"/>
          </c:trendline>
          <c:xVal>
            <c:numRef>
              <c:f>'porcino gráficos síntesis'!$F$16:$F$34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xVal>
          <c:yVal>
            <c:numRef>
              <c:f>'porcino gráficos síntesis'!$G$16:$G$34</c:f>
              <c:numCache>
                <c:formatCode>0.00</c:formatCode>
                <c:ptCount val="19"/>
                <c:pt idx="0">
                  <c:v>1058.7557771202705</c:v>
                </c:pt>
                <c:pt idx="1">
                  <c:v>1117.8715679473355</c:v>
                </c:pt>
                <c:pt idx="2">
                  <c:v>1070.9846140253658</c:v>
                </c:pt>
                <c:pt idx="3">
                  <c:v>1100.7814217779778</c:v>
                </c:pt>
                <c:pt idx="4">
                  <c:v>1181.1437875457814</c:v>
                </c:pt>
                <c:pt idx="5">
                  <c:v>1211.9969985251751</c:v>
                </c:pt>
                <c:pt idx="6">
                  <c:v>1307.3611289855378</c:v>
                </c:pt>
                <c:pt idx="7">
                  <c:v>1240.1684079504748</c:v>
                </c:pt>
                <c:pt idx="8">
                  <c:v>1294.6391198117028</c:v>
                </c:pt>
                <c:pt idx="9">
                  <c:v>1392.0060651243011</c:v>
                </c:pt>
                <c:pt idx="10">
                  <c:v>1403.0905403521847</c:v>
                </c:pt>
                <c:pt idx="11">
                  <c:v>1413.219191986248</c:v>
                </c:pt>
                <c:pt idx="12">
                  <c:v>1415.6718198621695</c:v>
                </c:pt>
                <c:pt idx="13">
                  <c:v>1492.85861666403</c:v>
                </c:pt>
                <c:pt idx="14">
                  <c:v>1421.675473093582</c:v>
                </c:pt>
                <c:pt idx="15">
                  <c:v>1467.4342310151228</c:v>
                </c:pt>
                <c:pt idx="16">
                  <c:v>1445.8924695693088</c:v>
                </c:pt>
                <c:pt idx="17">
                  <c:v>1551.1677564636361</c:v>
                </c:pt>
                <c:pt idx="18">
                  <c:v>1699.5628617699631</c:v>
                </c:pt>
              </c:numCache>
            </c:numRef>
          </c:yVal>
        </c:ser>
        <c:axId val="37691392"/>
        <c:axId val="37692928"/>
      </c:scatterChart>
      <c:valAx>
        <c:axId val="37691392"/>
        <c:scaling>
          <c:orientation val="minMax"/>
          <c:max val="2008"/>
          <c:min val="199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800"/>
            </a:pPr>
            <a:endParaRPr lang="es-ES"/>
          </a:p>
        </c:txPr>
        <c:crossAx val="37692928"/>
        <c:crosses val="autoZero"/>
        <c:crossBetween val="midCat"/>
        <c:majorUnit val="2"/>
      </c:valAx>
      <c:valAx>
        <c:axId val="37692928"/>
        <c:scaling>
          <c:orientation val="minMax"/>
          <c:max val="1710"/>
          <c:min val="8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400"/>
            </a:pPr>
            <a:endParaRPr lang="es-ES"/>
          </a:p>
        </c:txPr>
        <c:crossAx val="37691392"/>
        <c:crosses val="autoZero"/>
        <c:crossBetween val="midCat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370731754442733"/>
          <c:y val="8.6505336466900062E-2"/>
          <c:w val="0.83475410944677664"/>
          <c:h val="0.77162760128475394"/>
        </c:manualLayout>
      </c:layout>
      <c:scatterChart>
        <c:scatterStyle val="lineMarker"/>
        <c:ser>
          <c:idx val="0"/>
          <c:order val="0"/>
          <c:tx>
            <c:strRef>
              <c:f>'aves gráficos síntesis'!$H$7</c:f>
              <c:strCache>
                <c:ptCount val="1"/>
                <c:pt idx="0">
                  <c:v>Kg pollo / censo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53975" cmpd="sng">
                <a:solidFill>
                  <a:srgbClr val="FF0000"/>
                </a:solidFill>
                <a:prstDash val="sysDash"/>
              </a:ln>
            </c:spPr>
            <c:trendlineType val="poly"/>
            <c:order val="2"/>
          </c:trendline>
          <c:xVal>
            <c:numRef>
              <c:f>'aves gráficos síntesis'!$G$8:$G$22</c:f>
              <c:numCache>
                <c:formatCode>General</c:formatCode>
                <c:ptCount val="1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</c:numCache>
            </c:numRef>
          </c:xVal>
          <c:yVal>
            <c:numRef>
              <c:f>'aves gráficos síntesis'!$H$8:$H$22</c:f>
              <c:numCache>
                <c:formatCode>0.00</c:formatCode>
                <c:ptCount val="15"/>
                <c:pt idx="0">
                  <c:v>419.06596096147399</c:v>
                </c:pt>
                <c:pt idx="1">
                  <c:v>427.4598591618826</c:v>
                </c:pt>
                <c:pt idx="2">
                  <c:v>392.18261652354931</c:v>
                </c:pt>
                <c:pt idx="3">
                  <c:v>402.60392188297266</c:v>
                </c:pt>
                <c:pt idx="4">
                  <c:v>423.01601647736823</c:v>
                </c:pt>
                <c:pt idx="5">
                  <c:v>476.81919239537672</c:v>
                </c:pt>
                <c:pt idx="6">
                  <c:v>442.04129783529265</c:v>
                </c:pt>
                <c:pt idx="7">
                  <c:v>460.21542217209549</c:v>
                </c:pt>
                <c:pt idx="8">
                  <c:v>490.08486722491278</c:v>
                </c:pt>
                <c:pt idx="9">
                  <c:v>487.41353094996663</c:v>
                </c:pt>
                <c:pt idx="10">
                  <c:v>521.93527898425646</c:v>
                </c:pt>
                <c:pt idx="11">
                  <c:v>485.34195833890641</c:v>
                </c:pt>
                <c:pt idx="12">
                  <c:v>492.78302916533539</c:v>
                </c:pt>
                <c:pt idx="13">
                  <c:v>494.03568891621865</c:v>
                </c:pt>
                <c:pt idx="14">
                  <c:v>503.37425435707399</c:v>
                </c:pt>
              </c:numCache>
            </c:numRef>
          </c:yVal>
        </c:ser>
        <c:axId val="37714176"/>
        <c:axId val="37720064"/>
      </c:scatterChart>
      <c:valAx>
        <c:axId val="37714176"/>
        <c:scaling>
          <c:orientation val="minMax"/>
          <c:max val="2008"/>
          <c:min val="1994"/>
        </c:scaling>
        <c:axPos val="b"/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2000"/>
            </a:pPr>
            <a:endParaRPr lang="es-ES"/>
          </a:p>
        </c:txPr>
        <c:crossAx val="37720064"/>
        <c:crosses val="autoZero"/>
        <c:crossBetween val="midCat"/>
        <c:majorUnit val="2"/>
      </c:valAx>
      <c:valAx>
        <c:axId val="37720064"/>
        <c:scaling>
          <c:orientation val="minMax"/>
          <c:min val="35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600"/>
            </a:pPr>
            <a:endParaRPr lang="es-ES"/>
          </a:p>
        </c:txPr>
        <c:crossAx val="37714176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8431769558734079"/>
          <c:y val="5.9041466942734828E-2"/>
          <c:w val="0.7685741889245421"/>
          <c:h val="0.81661037624752764"/>
        </c:manualLayout>
      </c:layout>
      <c:scatterChart>
        <c:scatterStyle val="lineMarker"/>
        <c:ser>
          <c:idx val="0"/>
          <c:order val="0"/>
          <c:tx>
            <c:strRef>
              <c:f>'aves gráficos síntesis'!$H$24</c:f>
              <c:strCache>
                <c:ptCount val="1"/>
                <c:pt idx="0">
                  <c:v>Kg huevos/censo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4"/>
            <c:spPr>
              <a:solidFill>
                <a:srgbClr val="00B0F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44450">
                <a:solidFill>
                  <a:srgbClr val="00B0F0"/>
                </a:solidFill>
                <a:prstDash val="sysDash"/>
              </a:ln>
            </c:spPr>
            <c:trendlineType val="exp"/>
          </c:trendline>
          <c:xVal>
            <c:numRef>
              <c:f>'aves gráficos síntesis'!$G$25:$G$41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xVal>
          <c:yVal>
            <c:numRef>
              <c:f>'aves gráficos síntesis'!$H$25:$H$41</c:f>
              <c:numCache>
                <c:formatCode>0.00</c:formatCode>
                <c:ptCount val="17"/>
                <c:pt idx="0">
                  <c:v>14.720692189146682</c:v>
                </c:pt>
                <c:pt idx="1">
                  <c:v>14.637990120620938</c:v>
                </c:pt>
                <c:pt idx="2">
                  <c:v>14.921425312074675</c:v>
                </c:pt>
                <c:pt idx="3">
                  <c:v>14.999756485389726</c:v>
                </c:pt>
                <c:pt idx="4">
                  <c:v>15.008431198513716</c:v>
                </c:pt>
                <c:pt idx="5">
                  <c:v>15.167584556947538</c:v>
                </c:pt>
                <c:pt idx="6">
                  <c:v>15.237703858267032</c:v>
                </c:pt>
                <c:pt idx="7">
                  <c:v>15.428448889615471</c:v>
                </c:pt>
                <c:pt idx="8">
                  <c:v>16.496197093707782</c:v>
                </c:pt>
                <c:pt idx="9">
                  <c:v>16.65109440430129</c:v>
                </c:pt>
                <c:pt idx="10">
                  <c:v>16.85760463067259</c:v>
                </c:pt>
                <c:pt idx="11">
                  <c:v>17.025283244524026</c:v>
                </c:pt>
                <c:pt idx="12">
                  <c:v>17.232548806968335</c:v>
                </c:pt>
                <c:pt idx="13">
                  <c:v>17.213189593113427</c:v>
                </c:pt>
                <c:pt idx="14">
                  <c:v>17.20927076491154</c:v>
                </c:pt>
                <c:pt idx="15">
                  <c:v>17.374859161777731</c:v>
                </c:pt>
                <c:pt idx="16">
                  <c:v>17.2944044811066</c:v>
                </c:pt>
              </c:numCache>
            </c:numRef>
          </c:yVal>
        </c:ser>
        <c:axId val="37733120"/>
        <c:axId val="37734656"/>
      </c:scatterChart>
      <c:valAx>
        <c:axId val="37733120"/>
        <c:scaling>
          <c:orientation val="minMax"/>
          <c:max val="2008"/>
          <c:min val="1992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800"/>
            </a:pPr>
            <a:endParaRPr lang="es-ES"/>
          </a:p>
        </c:txPr>
        <c:crossAx val="37734656"/>
        <c:crosses val="autoZero"/>
        <c:crossBetween val="midCat"/>
        <c:majorUnit val="2"/>
      </c:valAx>
      <c:valAx>
        <c:axId val="37734656"/>
        <c:scaling>
          <c:orientation val="minMax"/>
          <c:min val="14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800"/>
            </a:pPr>
            <a:endParaRPr lang="es-ES"/>
          </a:p>
        </c:txPr>
        <c:crossAx val="3773312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EE28F-9BD7-48F5-BC34-63A410E38CE2}" type="doc">
      <dgm:prSet loTypeId="urn:microsoft.com/office/officeart/2005/8/layout/vList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FE10887-9E74-4832-8EEB-2F242C86B2B2}">
      <dgm:prSet phldrT="[Texto]"/>
      <dgm:spPr/>
      <dgm:t>
        <a:bodyPr/>
        <a:lstStyle/>
        <a:p>
          <a:r>
            <a:rPr lang="es-ES" dirty="0" smtClean="0"/>
            <a:t>Economía</a:t>
          </a:r>
          <a:endParaRPr lang="es-ES" dirty="0"/>
        </a:p>
      </dgm:t>
    </dgm:pt>
    <dgm:pt modelId="{803A7782-BAED-4F41-BBDA-91FF76596E6C}" type="parTrans" cxnId="{06949C57-7E4A-4A78-9B75-EAAD254A085B}">
      <dgm:prSet/>
      <dgm:spPr/>
      <dgm:t>
        <a:bodyPr/>
        <a:lstStyle/>
        <a:p>
          <a:endParaRPr lang="es-ES"/>
        </a:p>
      </dgm:t>
    </dgm:pt>
    <dgm:pt modelId="{C8A221B9-8DC1-4659-91AF-D5C5AE84A9C7}" type="sibTrans" cxnId="{06949C57-7E4A-4A78-9B75-EAAD254A085B}">
      <dgm:prSet/>
      <dgm:spPr/>
      <dgm:t>
        <a:bodyPr/>
        <a:lstStyle/>
        <a:p>
          <a:endParaRPr lang="es-ES"/>
        </a:p>
      </dgm:t>
    </dgm:pt>
    <dgm:pt modelId="{95C13972-D049-4F7C-B5DC-F0A3C0583C2F}">
      <dgm:prSet phldrT="[Texto]"/>
      <dgm:spPr/>
      <dgm:t>
        <a:bodyPr/>
        <a:lstStyle/>
        <a:p>
          <a:r>
            <a:rPr lang="es-ES" dirty="0" smtClean="0"/>
            <a:t>Alimentación barata y segura</a:t>
          </a:r>
          <a:endParaRPr lang="es-ES" dirty="0"/>
        </a:p>
      </dgm:t>
    </dgm:pt>
    <dgm:pt modelId="{E9733FBA-FB79-48BB-BC6E-9A03E7B13072}" type="parTrans" cxnId="{5C1E8269-871B-45C8-8698-E697F422003C}">
      <dgm:prSet/>
      <dgm:spPr/>
      <dgm:t>
        <a:bodyPr/>
        <a:lstStyle/>
        <a:p>
          <a:endParaRPr lang="es-ES"/>
        </a:p>
      </dgm:t>
    </dgm:pt>
    <dgm:pt modelId="{3176BD84-2687-49E1-A2E0-AAC53D8F1C68}" type="sibTrans" cxnId="{5C1E8269-871B-45C8-8698-E697F422003C}">
      <dgm:prSet/>
      <dgm:spPr/>
      <dgm:t>
        <a:bodyPr/>
        <a:lstStyle/>
        <a:p>
          <a:endParaRPr lang="es-ES"/>
        </a:p>
      </dgm:t>
    </dgm:pt>
    <dgm:pt modelId="{149FF0D1-6300-47EA-BE5A-F654BD5F1C9A}">
      <dgm:prSet phldrT="[Texto]"/>
      <dgm:spPr/>
      <dgm:t>
        <a:bodyPr/>
        <a:lstStyle/>
        <a:p>
          <a:r>
            <a:rPr lang="es-ES" dirty="0" smtClean="0"/>
            <a:t>Productividad del sector agrario</a:t>
          </a:r>
          <a:endParaRPr lang="es-ES" dirty="0"/>
        </a:p>
      </dgm:t>
    </dgm:pt>
    <dgm:pt modelId="{B8726C28-A895-4DCD-9BFA-9AD805F2DEAA}" type="parTrans" cxnId="{32BF580C-E288-41C8-8C7A-D2D6697DCCDE}">
      <dgm:prSet/>
      <dgm:spPr/>
      <dgm:t>
        <a:bodyPr/>
        <a:lstStyle/>
        <a:p>
          <a:endParaRPr lang="es-ES"/>
        </a:p>
      </dgm:t>
    </dgm:pt>
    <dgm:pt modelId="{DD57E91B-F174-412C-A841-CBBD8ED38172}" type="sibTrans" cxnId="{32BF580C-E288-41C8-8C7A-D2D6697DCCDE}">
      <dgm:prSet/>
      <dgm:spPr/>
      <dgm:t>
        <a:bodyPr/>
        <a:lstStyle/>
        <a:p>
          <a:endParaRPr lang="es-ES"/>
        </a:p>
      </dgm:t>
    </dgm:pt>
    <dgm:pt modelId="{50A62D20-7616-4AC9-9971-B48D95AC82A3}">
      <dgm:prSet phldrT="[Texto]"/>
      <dgm:spPr/>
      <dgm:t>
        <a:bodyPr/>
        <a:lstStyle/>
        <a:p>
          <a:r>
            <a:rPr lang="es-ES" dirty="0" smtClean="0"/>
            <a:t>Uso de recursos naturales</a:t>
          </a:r>
          <a:endParaRPr lang="es-ES" dirty="0"/>
        </a:p>
      </dgm:t>
    </dgm:pt>
    <dgm:pt modelId="{C11463F9-4F9F-4400-BB1A-EBDB0610BA4D}" type="parTrans" cxnId="{DA5C1382-6F53-4551-8AAD-7B9CF83D65FA}">
      <dgm:prSet/>
      <dgm:spPr/>
      <dgm:t>
        <a:bodyPr/>
        <a:lstStyle/>
        <a:p>
          <a:endParaRPr lang="es-ES"/>
        </a:p>
      </dgm:t>
    </dgm:pt>
    <dgm:pt modelId="{893DB27C-3A85-4662-9F78-72B0F5169578}" type="sibTrans" cxnId="{DA5C1382-6F53-4551-8AAD-7B9CF83D65FA}">
      <dgm:prSet/>
      <dgm:spPr/>
      <dgm:t>
        <a:bodyPr/>
        <a:lstStyle/>
        <a:p>
          <a:endParaRPr lang="es-ES"/>
        </a:p>
      </dgm:t>
    </dgm:pt>
    <dgm:pt modelId="{80BAF88A-4E98-42A1-ABD7-BE1A57918365}">
      <dgm:prSet phldrT="[Texto]"/>
      <dgm:spPr/>
      <dgm:t>
        <a:bodyPr/>
        <a:lstStyle/>
        <a:p>
          <a:r>
            <a:rPr lang="es-ES" dirty="0" smtClean="0"/>
            <a:t>Tierra-Suelo</a:t>
          </a:r>
          <a:endParaRPr lang="es-ES" dirty="0"/>
        </a:p>
      </dgm:t>
    </dgm:pt>
    <dgm:pt modelId="{609068BA-A4F5-4DCD-9DA6-7495E19C45EE}" type="parTrans" cxnId="{D7292E0C-1175-468A-822D-67EC1B73DABC}">
      <dgm:prSet/>
      <dgm:spPr/>
      <dgm:t>
        <a:bodyPr/>
        <a:lstStyle/>
        <a:p>
          <a:endParaRPr lang="es-ES"/>
        </a:p>
      </dgm:t>
    </dgm:pt>
    <dgm:pt modelId="{92368312-3778-4BB6-A54A-5D5E409B9474}" type="sibTrans" cxnId="{D7292E0C-1175-468A-822D-67EC1B73DABC}">
      <dgm:prSet/>
      <dgm:spPr/>
      <dgm:t>
        <a:bodyPr/>
        <a:lstStyle/>
        <a:p>
          <a:endParaRPr lang="es-ES"/>
        </a:p>
      </dgm:t>
    </dgm:pt>
    <dgm:pt modelId="{719B0B26-8A3D-4625-B26D-BE9776DC9CD5}">
      <dgm:prSet phldrT="[Texto]"/>
      <dgm:spPr/>
      <dgm:t>
        <a:bodyPr/>
        <a:lstStyle/>
        <a:p>
          <a:r>
            <a:rPr lang="es-ES" dirty="0" smtClean="0"/>
            <a:t>Agua</a:t>
          </a:r>
          <a:endParaRPr lang="es-ES" dirty="0"/>
        </a:p>
      </dgm:t>
    </dgm:pt>
    <dgm:pt modelId="{CB6A6631-46EB-4AFF-B5FA-A26433715F06}" type="parTrans" cxnId="{8A2158C9-3BE9-455F-B465-7D75DD09D453}">
      <dgm:prSet/>
      <dgm:spPr/>
      <dgm:t>
        <a:bodyPr/>
        <a:lstStyle/>
        <a:p>
          <a:endParaRPr lang="es-ES"/>
        </a:p>
      </dgm:t>
    </dgm:pt>
    <dgm:pt modelId="{45ADE6B8-55AA-4CB6-A1A6-3E0A4630B778}" type="sibTrans" cxnId="{8A2158C9-3BE9-455F-B465-7D75DD09D453}">
      <dgm:prSet/>
      <dgm:spPr/>
      <dgm:t>
        <a:bodyPr/>
        <a:lstStyle/>
        <a:p>
          <a:endParaRPr lang="es-ES"/>
        </a:p>
      </dgm:t>
    </dgm:pt>
    <dgm:pt modelId="{5807B982-11E1-4C5F-B3FA-D614BFF32D6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Impactos medioambientales</a:t>
          </a:r>
          <a:endParaRPr lang="es-ES" dirty="0">
            <a:solidFill>
              <a:schemeClr val="tx1"/>
            </a:solidFill>
          </a:endParaRPr>
        </a:p>
      </dgm:t>
    </dgm:pt>
    <dgm:pt modelId="{29B7DBA9-E328-4D6F-8951-F1CA6BD93980}" type="parTrans" cxnId="{08A99AED-8EAE-43CD-9384-A8F5E37E3CC1}">
      <dgm:prSet/>
      <dgm:spPr/>
      <dgm:t>
        <a:bodyPr/>
        <a:lstStyle/>
        <a:p>
          <a:endParaRPr lang="es-ES"/>
        </a:p>
      </dgm:t>
    </dgm:pt>
    <dgm:pt modelId="{25B88593-F3F8-43DE-AD1D-680E5B92E59B}" type="sibTrans" cxnId="{08A99AED-8EAE-43CD-9384-A8F5E37E3CC1}">
      <dgm:prSet/>
      <dgm:spPr/>
      <dgm:t>
        <a:bodyPr/>
        <a:lstStyle/>
        <a:p>
          <a:endParaRPr lang="es-ES"/>
        </a:p>
      </dgm:t>
    </dgm:pt>
    <dgm:pt modelId="{CF6EB301-A23C-462F-98D9-B806494CC49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Emisiones de gases</a:t>
          </a:r>
          <a:endParaRPr lang="es-ES" dirty="0">
            <a:solidFill>
              <a:schemeClr val="tx1"/>
            </a:solidFill>
          </a:endParaRPr>
        </a:p>
      </dgm:t>
    </dgm:pt>
    <dgm:pt modelId="{0EB341A7-5D53-43DA-81AF-AD1938AB1196}" type="parTrans" cxnId="{B6608743-F64E-45BB-8A43-91C0E33669AB}">
      <dgm:prSet/>
      <dgm:spPr/>
      <dgm:t>
        <a:bodyPr/>
        <a:lstStyle/>
        <a:p>
          <a:endParaRPr lang="es-ES"/>
        </a:p>
      </dgm:t>
    </dgm:pt>
    <dgm:pt modelId="{07CF255D-4D98-4693-B416-21D3F4D3D817}" type="sibTrans" cxnId="{B6608743-F64E-45BB-8A43-91C0E33669AB}">
      <dgm:prSet/>
      <dgm:spPr/>
      <dgm:t>
        <a:bodyPr/>
        <a:lstStyle/>
        <a:p>
          <a:endParaRPr lang="es-ES"/>
        </a:p>
      </dgm:t>
    </dgm:pt>
    <dgm:pt modelId="{DBA39442-1825-4F2C-A6CD-A3839CE07598}">
      <dgm:prSet phldrT="[Texto]"/>
      <dgm:spPr/>
      <dgm:t>
        <a:bodyPr/>
        <a:lstStyle/>
        <a:p>
          <a:r>
            <a:rPr lang="es-ES" dirty="0" smtClean="0"/>
            <a:t>Empleo</a:t>
          </a:r>
          <a:endParaRPr lang="es-ES" dirty="0"/>
        </a:p>
      </dgm:t>
    </dgm:pt>
    <dgm:pt modelId="{D87EA113-DF8D-4A1A-B721-5EFEE207916E}" type="parTrans" cxnId="{E72CBD1D-D574-415D-9A92-1DA1F7EBC2D4}">
      <dgm:prSet/>
      <dgm:spPr/>
      <dgm:t>
        <a:bodyPr/>
        <a:lstStyle/>
        <a:p>
          <a:endParaRPr lang="es-ES"/>
        </a:p>
      </dgm:t>
    </dgm:pt>
    <dgm:pt modelId="{61B4E793-4DE4-4FB8-AEBE-83AA9F4B47D0}" type="sibTrans" cxnId="{E72CBD1D-D574-415D-9A92-1DA1F7EBC2D4}">
      <dgm:prSet/>
      <dgm:spPr/>
      <dgm:t>
        <a:bodyPr/>
        <a:lstStyle/>
        <a:p>
          <a:endParaRPr lang="es-ES"/>
        </a:p>
      </dgm:t>
    </dgm:pt>
    <dgm:pt modelId="{F26A5CAA-A842-4862-A65E-DF192845B695}">
      <dgm:prSet phldrT="[Texto]"/>
      <dgm:spPr/>
      <dgm:t>
        <a:bodyPr/>
        <a:lstStyle/>
        <a:p>
          <a:r>
            <a:rPr lang="es-ES" dirty="0" smtClean="0"/>
            <a:t>Energía</a:t>
          </a:r>
          <a:endParaRPr lang="es-ES" dirty="0"/>
        </a:p>
      </dgm:t>
    </dgm:pt>
    <dgm:pt modelId="{ED43C198-C0D8-4083-9337-A9DF7741CDB9}" type="parTrans" cxnId="{43039977-0E17-40D2-A467-B1954C3D5B6D}">
      <dgm:prSet/>
      <dgm:spPr/>
      <dgm:t>
        <a:bodyPr/>
        <a:lstStyle/>
        <a:p>
          <a:endParaRPr lang="es-ES"/>
        </a:p>
      </dgm:t>
    </dgm:pt>
    <dgm:pt modelId="{CADFC94D-BDC2-49DC-9405-10597BA0BB41}" type="sibTrans" cxnId="{43039977-0E17-40D2-A467-B1954C3D5B6D}">
      <dgm:prSet/>
      <dgm:spPr/>
      <dgm:t>
        <a:bodyPr/>
        <a:lstStyle/>
        <a:p>
          <a:endParaRPr lang="es-ES"/>
        </a:p>
      </dgm:t>
    </dgm:pt>
    <dgm:pt modelId="{B0D2B464-C4EC-43AC-A32B-B3D62DC4199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Optimización de insumos potencialmente contaminantes</a:t>
          </a:r>
          <a:endParaRPr lang="es-ES" dirty="0">
            <a:solidFill>
              <a:schemeClr val="tx1"/>
            </a:solidFill>
          </a:endParaRPr>
        </a:p>
      </dgm:t>
    </dgm:pt>
    <dgm:pt modelId="{10FB3068-EAC8-49D9-86FA-4B25D684B750}" type="parTrans" cxnId="{542CF3F4-D802-459C-8D0D-C1318AA55120}">
      <dgm:prSet/>
      <dgm:spPr/>
      <dgm:t>
        <a:bodyPr/>
        <a:lstStyle/>
        <a:p>
          <a:endParaRPr lang="es-ES"/>
        </a:p>
      </dgm:t>
    </dgm:pt>
    <dgm:pt modelId="{C9868126-3560-4172-8EE3-D4AAA2A60C30}" type="sibTrans" cxnId="{542CF3F4-D802-459C-8D0D-C1318AA55120}">
      <dgm:prSet/>
      <dgm:spPr/>
      <dgm:t>
        <a:bodyPr/>
        <a:lstStyle/>
        <a:p>
          <a:endParaRPr lang="es-ES"/>
        </a:p>
      </dgm:t>
    </dgm:pt>
    <dgm:pt modelId="{84189253-141C-4053-BF2F-5B755F3EEC07}" type="pres">
      <dgm:prSet presAssocID="{EC3EE28F-9BD7-48F5-BC34-63A410E38C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2C0357-8C1C-4797-B6B2-B5DBE8C50B18}" type="pres">
      <dgm:prSet presAssocID="{6FE10887-9E74-4832-8EEB-2F242C86B2B2}" presName="comp" presStyleCnt="0"/>
      <dgm:spPr/>
      <dgm:t>
        <a:bodyPr/>
        <a:lstStyle/>
        <a:p>
          <a:endParaRPr lang="es-ES"/>
        </a:p>
      </dgm:t>
    </dgm:pt>
    <dgm:pt modelId="{A6181B52-D581-4883-9FE1-FF97A172CC46}" type="pres">
      <dgm:prSet presAssocID="{6FE10887-9E74-4832-8EEB-2F242C86B2B2}" presName="box" presStyleLbl="node1" presStyleIdx="0" presStyleCnt="3" custLinFactNeighborX="-280" custLinFactNeighborY="-5193"/>
      <dgm:spPr/>
      <dgm:t>
        <a:bodyPr/>
        <a:lstStyle/>
        <a:p>
          <a:endParaRPr lang="es-ES"/>
        </a:p>
      </dgm:t>
    </dgm:pt>
    <dgm:pt modelId="{C77ACA24-B83D-4EE0-8E24-F15CB340D695}" type="pres">
      <dgm:prSet presAssocID="{6FE10887-9E74-4832-8EEB-2F242C86B2B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C51B589-9671-4D23-9CDB-9816AC6624F7}" type="pres">
      <dgm:prSet presAssocID="{6FE10887-9E74-4832-8EEB-2F242C86B2B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C0E66-FC1D-4B50-9AA7-89B40E48990A}" type="pres">
      <dgm:prSet presAssocID="{C8A221B9-8DC1-4659-91AF-D5C5AE84A9C7}" presName="spacer" presStyleCnt="0"/>
      <dgm:spPr/>
      <dgm:t>
        <a:bodyPr/>
        <a:lstStyle/>
        <a:p>
          <a:endParaRPr lang="es-ES"/>
        </a:p>
      </dgm:t>
    </dgm:pt>
    <dgm:pt modelId="{67B2920E-0BFD-49AB-9A20-40490EA90795}" type="pres">
      <dgm:prSet presAssocID="{50A62D20-7616-4AC9-9971-B48D95AC82A3}" presName="comp" presStyleCnt="0"/>
      <dgm:spPr/>
      <dgm:t>
        <a:bodyPr/>
        <a:lstStyle/>
        <a:p>
          <a:endParaRPr lang="es-ES"/>
        </a:p>
      </dgm:t>
    </dgm:pt>
    <dgm:pt modelId="{E4C25919-DA6A-4D69-BAF5-78D114760F47}" type="pres">
      <dgm:prSet presAssocID="{50A62D20-7616-4AC9-9971-B48D95AC82A3}" presName="box" presStyleLbl="node1" presStyleIdx="1" presStyleCnt="3"/>
      <dgm:spPr/>
      <dgm:t>
        <a:bodyPr/>
        <a:lstStyle/>
        <a:p>
          <a:endParaRPr lang="es-ES"/>
        </a:p>
      </dgm:t>
    </dgm:pt>
    <dgm:pt modelId="{9154E195-B9D8-47AB-BDBE-D3D4D1ECE503}" type="pres">
      <dgm:prSet presAssocID="{50A62D20-7616-4AC9-9971-B48D95AC82A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297A732-E9E6-47A1-A335-8C5355F9BC14}" type="pres">
      <dgm:prSet presAssocID="{50A62D20-7616-4AC9-9971-B48D95AC82A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853DB-9FEA-4B23-88CE-76841C6F4A35}" type="pres">
      <dgm:prSet presAssocID="{893DB27C-3A85-4662-9F78-72B0F5169578}" presName="spacer" presStyleCnt="0"/>
      <dgm:spPr/>
      <dgm:t>
        <a:bodyPr/>
        <a:lstStyle/>
        <a:p>
          <a:endParaRPr lang="es-ES"/>
        </a:p>
      </dgm:t>
    </dgm:pt>
    <dgm:pt modelId="{206BB657-87A7-4818-A655-FC15CA3B11CA}" type="pres">
      <dgm:prSet presAssocID="{5807B982-11E1-4C5F-B3FA-D614BFF32D68}" presName="comp" presStyleCnt="0"/>
      <dgm:spPr/>
      <dgm:t>
        <a:bodyPr/>
        <a:lstStyle/>
        <a:p>
          <a:endParaRPr lang="es-ES"/>
        </a:p>
      </dgm:t>
    </dgm:pt>
    <dgm:pt modelId="{1071D2DC-DEDB-4B0D-A4F5-28D64B44E579}" type="pres">
      <dgm:prSet presAssocID="{5807B982-11E1-4C5F-B3FA-D614BFF32D68}" presName="box" presStyleLbl="node1" presStyleIdx="2" presStyleCnt="3"/>
      <dgm:spPr/>
      <dgm:t>
        <a:bodyPr/>
        <a:lstStyle/>
        <a:p>
          <a:endParaRPr lang="es-ES"/>
        </a:p>
      </dgm:t>
    </dgm:pt>
    <dgm:pt modelId="{A5FE059A-E54B-409C-BA5B-99F8AF9EF978}" type="pres">
      <dgm:prSet presAssocID="{5807B982-11E1-4C5F-B3FA-D614BFF32D6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08F93D7-531B-4830-BA40-6501A7C92C4E}" type="pres">
      <dgm:prSet presAssocID="{5807B982-11E1-4C5F-B3FA-D614BFF32D6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59C4B7-992D-431D-8CDF-F9D1DC85CFF7}" type="presOf" srcId="{DBA39442-1825-4F2C-A6CD-A3839CE07598}" destId="{A6181B52-D581-4883-9FE1-FF97A172CC46}" srcOrd="0" destOrd="3" presId="urn:microsoft.com/office/officeart/2005/8/layout/vList4"/>
    <dgm:cxn modelId="{756BB359-A5EB-4B11-A669-5475C895965F}" type="presOf" srcId="{6FE10887-9E74-4832-8EEB-2F242C86B2B2}" destId="{A6181B52-D581-4883-9FE1-FF97A172CC46}" srcOrd="0" destOrd="0" presId="urn:microsoft.com/office/officeart/2005/8/layout/vList4"/>
    <dgm:cxn modelId="{D14D3BB2-DC52-4925-931F-0ED9037818CF}" type="presOf" srcId="{F26A5CAA-A842-4862-A65E-DF192845B695}" destId="{E4C25919-DA6A-4D69-BAF5-78D114760F47}" srcOrd="0" destOrd="3" presId="urn:microsoft.com/office/officeart/2005/8/layout/vList4"/>
    <dgm:cxn modelId="{27CCE75B-32C4-4231-A899-F7EDDDC77E8C}" type="presOf" srcId="{EC3EE28F-9BD7-48F5-BC34-63A410E38CE2}" destId="{84189253-141C-4053-BF2F-5B755F3EEC07}" srcOrd="0" destOrd="0" presId="urn:microsoft.com/office/officeart/2005/8/layout/vList4"/>
    <dgm:cxn modelId="{5A20BE55-9DA1-4539-A968-F2672D4E3D84}" type="presOf" srcId="{80BAF88A-4E98-42A1-ABD7-BE1A57918365}" destId="{B297A732-E9E6-47A1-A335-8C5355F9BC14}" srcOrd="1" destOrd="1" presId="urn:microsoft.com/office/officeart/2005/8/layout/vList4"/>
    <dgm:cxn modelId="{5390FA3E-B26C-474A-8F00-6BE11AD4944E}" type="presOf" srcId="{95C13972-D049-4F7C-B5DC-F0A3C0583C2F}" destId="{1C51B589-9671-4D23-9CDB-9816AC6624F7}" srcOrd="1" destOrd="1" presId="urn:microsoft.com/office/officeart/2005/8/layout/vList4"/>
    <dgm:cxn modelId="{A50FC112-CE05-48A1-8F52-6EE80AA80A90}" type="presOf" srcId="{CF6EB301-A23C-462F-98D9-B806494CC490}" destId="{B08F93D7-531B-4830-BA40-6501A7C92C4E}" srcOrd="1" destOrd="1" presId="urn:microsoft.com/office/officeart/2005/8/layout/vList4"/>
    <dgm:cxn modelId="{06949C57-7E4A-4A78-9B75-EAAD254A085B}" srcId="{EC3EE28F-9BD7-48F5-BC34-63A410E38CE2}" destId="{6FE10887-9E74-4832-8EEB-2F242C86B2B2}" srcOrd="0" destOrd="0" parTransId="{803A7782-BAED-4F41-BBDA-91FF76596E6C}" sibTransId="{C8A221B9-8DC1-4659-91AF-D5C5AE84A9C7}"/>
    <dgm:cxn modelId="{D7292E0C-1175-468A-822D-67EC1B73DABC}" srcId="{50A62D20-7616-4AC9-9971-B48D95AC82A3}" destId="{80BAF88A-4E98-42A1-ABD7-BE1A57918365}" srcOrd="0" destOrd="0" parTransId="{609068BA-A4F5-4DCD-9DA6-7495E19C45EE}" sibTransId="{92368312-3778-4BB6-A54A-5D5E409B9474}"/>
    <dgm:cxn modelId="{304F19DF-07FC-4366-8738-264173396210}" type="presOf" srcId="{719B0B26-8A3D-4625-B26D-BE9776DC9CD5}" destId="{B297A732-E9E6-47A1-A335-8C5355F9BC14}" srcOrd="1" destOrd="2" presId="urn:microsoft.com/office/officeart/2005/8/layout/vList4"/>
    <dgm:cxn modelId="{F04EF073-A794-4DA9-A6B8-D66C79A6028F}" type="presOf" srcId="{50A62D20-7616-4AC9-9971-B48D95AC82A3}" destId="{B297A732-E9E6-47A1-A335-8C5355F9BC14}" srcOrd="1" destOrd="0" presId="urn:microsoft.com/office/officeart/2005/8/layout/vList4"/>
    <dgm:cxn modelId="{90B50B0D-5802-45C7-8D6A-EE53CE006AB9}" type="presOf" srcId="{5807B982-11E1-4C5F-B3FA-D614BFF32D68}" destId="{1071D2DC-DEDB-4B0D-A4F5-28D64B44E579}" srcOrd="0" destOrd="0" presId="urn:microsoft.com/office/officeart/2005/8/layout/vList4"/>
    <dgm:cxn modelId="{3585525D-66F4-4798-BE9F-071C159BC66F}" type="presOf" srcId="{F26A5CAA-A842-4862-A65E-DF192845B695}" destId="{B297A732-E9E6-47A1-A335-8C5355F9BC14}" srcOrd="1" destOrd="3" presId="urn:microsoft.com/office/officeart/2005/8/layout/vList4"/>
    <dgm:cxn modelId="{312C61FD-6018-403C-8810-DA371AA2F940}" type="presOf" srcId="{B0D2B464-C4EC-43AC-A32B-B3D62DC41998}" destId="{B08F93D7-531B-4830-BA40-6501A7C92C4E}" srcOrd="1" destOrd="2" presId="urn:microsoft.com/office/officeart/2005/8/layout/vList4"/>
    <dgm:cxn modelId="{65383B3A-2785-4B43-9818-B41365378391}" type="presOf" srcId="{6FE10887-9E74-4832-8EEB-2F242C86B2B2}" destId="{1C51B589-9671-4D23-9CDB-9816AC6624F7}" srcOrd="1" destOrd="0" presId="urn:microsoft.com/office/officeart/2005/8/layout/vList4"/>
    <dgm:cxn modelId="{8BB6C854-9A3B-4B2A-9BA9-66E8AB20D46F}" type="presOf" srcId="{95C13972-D049-4F7C-B5DC-F0A3C0583C2F}" destId="{A6181B52-D581-4883-9FE1-FF97A172CC46}" srcOrd="0" destOrd="1" presId="urn:microsoft.com/office/officeart/2005/8/layout/vList4"/>
    <dgm:cxn modelId="{32BF580C-E288-41C8-8C7A-D2D6697DCCDE}" srcId="{6FE10887-9E74-4832-8EEB-2F242C86B2B2}" destId="{149FF0D1-6300-47EA-BE5A-F654BD5F1C9A}" srcOrd="1" destOrd="0" parTransId="{B8726C28-A895-4DCD-9BFA-9AD805F2DEAA}" sibTransId="{DD57E91B-F174-412C-A841-CBBD8ED38172}"/>
    <dgm:cxn modelId="{EE69EBE6-55B2-45BE-8EC6-6D7235B56661}" type="presOf" srcId="{80BAF88A-4E98-42A1-ABD7-BE1A57918365}" destId="{E4C25919-DA6A-4D69-BAF5-78D114760F47}" srcOrd="0" destOrd="1" presId="urn:microsoft.com/office/officeart/2005/8/layout/vList4"/>
    <dgm:cxn modelId="{98005E9A-DD48-4621-89BC-1769FC8212A7}" type="presOf" srcId="{DBA39442-1825-4F2C-A6CD-A3839CE07598}" destId="{1C51B589-9671-4D23-9CDB-9816AC6624F7}" srcOrd="1" destOrd="3" presId="urn:microsoft.com/office/officeart/2005/8/layout/vList4"/>
    <dgm:cxn modelId="{9A30D3C5-88AE-4BFF-B4FD-7903F3B78427}" type="presOf" srcId="{B0D2B464-C4EC-43AC-A32B-B3D62DC41998}" destId="{1071D2DC-DEDB-4B0D-A4F5-28D64B44E579}" srcOrd="0" destOrd="2" presId="urn:microsoft.com/office/officeart/2005/8/layout/vList4"/>
    <dgm:cxn modelId="{542CF3F4-D802-459C-8D0D-C1318AA55120}" srcId="{5807B982-11E1-4C5F-B3FA-D614BFF32D68}" destId="{B0D2B464-C4EC-43AC-A32B-B3D62DC41998}" srcOrd="1" destOrd="0" parTransId="{10FB3068-EAC8-49D9-86FA-4B25D684B750}" sibTransId="{C9868126-3560-4172-8EE3-D4AAA2A60C30}"/>
    <dgm:cxn modelId="{DA5C1382-6F53-4551-8AAD-7B9CF83D65FA}" srcId="{EC3EE28F-9BD7-48F5-BC34-63A410E38CE2}" destId="{50A62D20-7616-4AC9-9971-B48D95AC82A3}" srcOrd="1" destOrd="0" parTransId="{C11463F9-4F9F-4400-BB1A-EBDB0610BA4D}" sibTransId="{893DB27C-3A85-4662-9F78-72B0F5169578}"/>
    <dgm:cxn modelId="{5F5E97E4-E1DC-4641-95E1-1D31702E1912}" type="presOf" srcId="{149FF0D1-6300-47EA-BE5A-F654BD5F1C9A}" destId="{1C51B589-9671-4D23-9CDB-9816AC6624F7}" srcOrd="1" destOrd="2" presId="urn:microsoft.com/office/officeart/2005/8/layout/vList4"/>
    <dgm:cxn modelId="{DC55B649-6F6B-4935-B03D-FABCF4AEEC7C}" type="presOf" srcId="{149FF0D1-6300-47EA-BE5A-F654BD5F1C9A}" destId="{A6181B52-D581-4883-9FE1-FF97A172CC46}" srcOrd="0" destOrd="2" presId="urn:microsoft.com/office/officeart/2005/8/layout/vList4"/>
    <dgm:cxn modelId="{B6608743-F64E-45BB-8A43-91C0E33669AB}" srcId="{5807B982-11E1-4C5F-B3FA-D614BFF32D68}" destId="{CF6EB301-A23C-462F-98D9-B806494CC490}" srcOrd="0" destOrd="0" parTransId="{0EB341A7-5D53-43DA-81AF-AD1938AB1196}" sibTransId="{07CF255D-4D98-4693-B416-21D3F4D3D817}"/>
    <dgm:cxn modelId="{08A99AED-8EAE-43CD-9384-A8F5E37E3CC1}" srcId="{EC3EE28F-9BD7-48F5-BC34-63A410E38CE2}" destId="{5807B982-11E1-4C5F-B3FA-D614BFF32D68}" srcOrd="2" destOrd="0" parTransId="{29B7DBA9-E328-4D6F-8951-F1CA6BD93980}" sibTransId="{25B88593-F3F8-43DE-AD1D-680E5B92E59B}"/>
    <dgm:cxn modelId="{5C1E8269-871B-45C8-8698-E697F422003C}" srcId="{6FE10887-9E74-4832-8EEB-2F242C86B2B2}" destId="{95C13972-D049-4F7C-B5DC-F0A3C0583C2F}" srcOrd="0" destOrd="0" parTransId="{E9733FBA-FB79-48BB-BC6E-9A03E7B13072}" sibTransId="{3176BD84-2687-49E1-A2E0-AAC53D8F1C68}"/>
    <dgm:cxn modelId="{8A2158C9-3BE9-455F-B465-7D75DD09D453}" srcId="{50A62D20-7616-4AC9-9971-B48D95AC82A3}" destId="{719B0B26-8A3D-4625-B26D-BE9776DC9CD5}" srcOrd="1" destOrd="0" parTransId="{CB6A6631-46EB-4AFF-B5FA-A26433715F06}" sibTransId="{45ADE6B8-55AA-4CB6-A1A6-3E0A4630B778}"/>
    <dgm:cxn modelId="{E72CBD1D-D574-415D-9A92-1DA1F7EBC2D4}" srcId="{6FE10887-9E74-4832-8EEB-2F242C86B2B2}" destId="{DBA39442-1825-4F2C-A6CD-A3839CE07598}" srcOrd="2" destOrd="0" parTransId="{D87EA113-DF8D-4A1A-B721-5EFEE207916E}" sibTransId="{61B4E793-4DE4-4FB8-AEBE-83AA9F4B47D0}"/>
    <dgm:cxn modelId="{8C89E254-BA59-4AB0-AB5B-E34191462562}" type="presOf" srcId="{50A62D20-7616-4AC9-9971-B48D95AC82A3}" destId="{E4C25919-DA6A-4D69-BAF5-78D114760F47}" srcOrd="0" destOrd="0" presId="urn:microsoft.com/office/officeart/2005/8/layout/vList4"/>
    <dgm:cxn modelId="{C5A99E2A-1259-47C4-8410-31CA71C62CE3}" type="presOf" srcId="{719B0B26-8A3D-4625-B26D-BE9776DC9CD5}" destId="{E4C25919-DA6A-4D69-BAF5-78D114760F47}" srcOrd="0" destOrd="2" presId="urn:microsoft.com/office/officeart/2005/8/layout/vList4"/>
    <dgm:cxn modelId="{43039977-0E17-40D2-A467-B1954C3D5B6D}" srcId="{50A62D20-7616-4AC9-9971-B48D95AC82A3}" destId="{F26A5CAA-A842-4862-A65E-DF192845B695}" srcOrd="2" destOrd="0" parTransId="{ED43C198-C0D8-4083-9337-A9DF7741CDB9}" sibTransId="{CADFC94D-BDC2-49DC-9405-10597BA0BB41}"/>
    <dgm:cxn modelId="{0D6043A0-98D1-4770-8188-9DB720E61051}" type="presOf" srcId="{CF6EB301-A23C-462F-98D9-B806494CC490}" destId="{1071D2DC-DEDB-4B0D-A4F5-28D64B44E579}" srcOrd="0" destOrd="1" presId="urn:microsoft.com/office/officeart/2005/8/layout/vList4"/>
    <dgm:cxn modelId="{F67E8951-AA9A-4C63-B653-289B534D1827}" type="presOf" srcId="{5807B982-11E1-4C5F-B3FA-D614BFF32D68}" destId="{B08F93D7-531B-4830-BA40-6501A7C92C4E}" srcOrd="1" destOrd="0" presId="urn:microsoft.com/office/officeart/2005/8/layout/vList4"/>
    <dgm:cxn modelId="{13ED9AF0-7BA8-4412-9714-C8E18D4645ED}" type="presParOf" srcId="{84189253-141C-4053-BF2F-5B755F3EEC07}" destId="{F02C0357-8C1C-4797-B6B2-B5DBE8C50B18}" srcOrd="0" destOrd="0" presId="urn:microsoft.com/office/officeart/2005/8/layout/vList4"/>
    <dgm:cxn modelId="{A9AD2B95-F023-4878-AE93-F4054A8DDE7C}" type="presParOf" srcId="{F02C0357-8C1C-4797-B6B2-B5DBE8C50B18}" destId="{A6181B52-D581-4883-9FE1-FF97A172CC46}" srcOrd="0" destOrd="0" presId="urn:microsoft.com/office/officeart/2005/8/layout/vList4"/>
    <dgm:cxn modelId="{61ACDFBC-0B7B-4905-9FD9-FCDA25340C1C}" type="presParOf" srcId="{F02C0357-8C1C-4797-B6B2-B5DBE8C50B18}" destId="{C77ACA24-B83D-4EE0-8E24-F15CB340D695}" srcOrd="1" destOrd="0" presId="urn:microsoft.com/office/officeart/2005/8/layout/vList4"/>
    <dgm:cxn modelId="{6FD31453-F0D2-4F78-A31A-2B800BCF7F6E}" type="presParOf" srcId="{F02C0357-8C1C-4797-B6B2-B5DBE8C50B18}" destId="{1C51B589-9671-4D23-9CDB-9816AC6624F7}" srcOrd="2" destOrd="0" presId="urn:microsoft.com/office/officeart/2005/8/layout/vList4"/>
    <dgm:cxn modelId="{07E90286-E22C-4864-B180-0BF538925D65}" type="presParOf" srcId="{84189253-141C-4053-BF2F-5B755F3EEC07}" destId="{619C0E66-FC1D-4B50-9AA7-89B40E48990A}" srcOrd="1" destOrd="0" presId="urn:microsoft.com/office/officeart/2005/8/layout/vList4"/>
    <dgm:cxn modelId="{F3A6CE4F-BA0A-4AD3-BE8F-1B2C33BC5EF7}" type="presParOf" srcId="{84189253-141C-4053-BF2F-5B755F3EEC07}" destId="{67B2920E-0BFD-49AB-9A20-40490EA90795}" srcOrd="2" destOrd="0" presId="urn:microsoft.com/office/officeart/2005/8/layout/vList4"/>
    <dgm:cxn modelId="{4AE9615E-CBE5-4DA3-A1FE-9AD8547DD537}" type="presParOf" srcId="{67B2920E-0BFD-49AB-9A20-40490EA90795}" destId="{E4C25919-DA6A-4D69-BAF5-78D114760F47}" srcOrd="0" destOrd="0" presId="urn:microsoft.com/office/officeart/2005/8/layout/vList4"/>
    <dgm:cxn modelId="{1D19B51D-2E68-4EE3-9F29-4E2A08FE5BBB}" type="presParOf" srcId="{67B2920E-0BFD-49AB-9A20-40490EA90795}" destId="{9154E195-B9D8-47AB-BDBE-D3D4D1ECE503}" srcOrd="1" destOrd="0" presId="urn:microsoft.com/office/officeart/2005/8/layout/vList4"/>
    <dgm:cxn modelId="{E0BD8628-F223-4428-BEFD-54638FBA0B1E}" type="presParOf" srcId="{67B2920E-0BFD-49AB-9A20-40490EA90795}" destId="{B297A732-E9E6-47A1-A335-8C5355F9BC14}" srcOrd="2" destOrd="0" presId="urn:microsoft.com/office/officeart/2005/8/layout/vList4"/>
    <dgm:cxn modelId="{A3850552-6FE6-4F80-AF53-81E1A0E392E9}" type="presParOf" srcId="{84189253-141C-4053-BF2F-5B755F3EEC07}" destId="{3A8853DB-9FEA-4B23-88CE-76841C6F4A35}" srcOrd="3" destOrd="0" presId="urn:microsoft.com/office/officeart/2005/8/layout/vList4"/>
    <dgm:cxn modelId="{A7560ABE-D78A-4C2B-A83E-8B32CBB60CB3}" type="presParOf" srcId="{84189253-141C-4053-BF2F-5B755F3EEC07}" destId="{206BB657-87A7-4818-A655-FC15CA3B11CA}" srcOrd="4" destOrd="0" presId="urn:microsoft.com/office/officeart/2005/8/layout/vList4"/>
    <dgm:cxn modelId="{32FEB263-0F72-4E69-BCB2-2BF195ED20F6}" type="presParOf" srcId="{206BB657-87A7-4818-A655-FC15CA3B11CA}" destId="{1071D2DC-DEDB-4B0D-A4F5-28D64B44E579}" srcOrd="0" destOrd="0" presId="urn:microsoft.com/office/officeart/2005/8/layout/vList4"/>
    <dgm:cxn modelId="{44AB2867-FDC7-49DB-B21B-15D7664B375B}" type="presParOf" srcId="{206BB657-87A7-4818-A655-FC15CA3B11CA}" destId="{A5FE059A-E54B-409C-BA5B-99F8AF9EF978}" srcOrd="1" destOrd="0" presId="urn:microsoft.com/office/officeart/2005/8/layout/vList4"/>
    <dgm:cxn modelId="{DFC37BCC-AC34-4611-BAD0-564D6058DA5C}" type="presParOf" srcId="{206BB657-87A7-4818-A655-FC15CA3B11CA}" destId="{B08F93D7-531B-4830-BA40-6501A7C92C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A8538-1106-4D81-B343-3C61108C407D}" type="doc">
      <dgm:prSet loTypeId="urn:microsoft.com/office/officeart/2005/8/layout/lProcess2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25480A1-D523-41BB-B3B0-6BAFB78E3116}">
      <dgm:prSet phldrT="[Texto]"/>
      <dgm:spPr>
        <a:xfrm>
          <a:off x="920" y="0"/>
          <a:ext cx="2394272" cy="4495800"/>
        </a:xfr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Socio-economía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15F218-EC3B-4044-ACC1-947A82FAEEA4}" type="parTrans" cxnId="{FF538E80-9036-4B07-AF00-7C5BF8A33CA8}">
      <dgm:prSet/>
      <dgm:spPr/>
      <dgm:t>
        <a:bodyPr/>
        <a:lstStyle/>
        <a:p>
          <a:endParaRPr lang="es-ES"/>
        </a:p>
      </dgm:t>
    </dgm:pt>
    <dgm:pt modelId="{298423AA-B9BC-4A3F-AD1F-252AE7C5229F}" type="sibTrans" cxnId="{FF538E80-9036-4B07-AF00-7C5BF8A33CA8}">
      <dgm:prSet/>
      <dgm:spPr/>
      <dgm:t>
        <a:bodyPr/>
        <a:lstStyle/>
        <a:p>
          <a:endParaRPr lang="es-ES"/>
        </a:p>
      </dgm:t>
    </dgm:pt>
    <dgm:pt modelId="{678793C0-0EEC-47D5-AA0E-5C30F5015C7C}">
      <dgm:prSet phldrT="[Texto]"/>
      <dgm:spPr>
        <a:xfrm>
          <a:off x="240348" y="1349124"/>
          <a:ext cx="1915417" cy="883244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Precios</a:t>
          </a:r>
        </a:p>
      </dgm:t>
    </dgm:pt>
    <dgm:pt modelId="{952D0A85-3413-4F66-990D-90DC12480E6D}" type="parTrans" cxnId="{6E5DCB00-3DA0-44F7-A9D2-C8AA5FAC6259}">
      <dgm:prSet/>
      <dgm:spPr/>
      <dgm:t>
        <a:bodyPr/>
        <a:lstStyle/>
        <a:p>
          <a:endParaRPr lang="es-ES"/>
        </a:p>
      </dgm:t>
    </dgm:pt>
    <dgm:pt modelId="{86F46CBD-1BE4-4EAD-821C-717BC6F3811C}" type="sibTrans" cxnId="{6E5DCB00-3DA0-44F7-A9D2-C8AA5FAC6259}">
      <dgm:prSet/>
      <dgm:spPr/>
      <dgm:t>
        <a:bodyPr/>
        <a:lstStyle/>
        <a:p>
          <a:endParaRPr lang="es-ES"/>
        </a:p>
      </dgm:t>
    </dgm:pt>
    <dgm:pt modelId="{0D322DCD-5294-4B53-AEF1-E2D323DEE280}">
      <dgm:prSet phldrT="[Texto]"/>
      <dgm:spPr>
        <a:xfrm>
          <a:off x="240348" y="2368252"/>
          <a:ext cx="1915417" cy="883244"/>
        </a:xfrm>
        <a:solidFill>
          <a:srgbClr val="8064A2">
            <a:hueOff val="-446477"/>
            <a:satOff val="2690"/>
            <a:lumOff val="21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Macromagnitudes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C015EB-6BE1-47B7-8954-33FF353DB669}" type="parTrans" cxnId="{578A7B21-DAC5-4EB9-A231-3A44D85F6B01}">
      <dgm:prSet/>
      <dgm:spPr/>
      <dgm:t>
        <a:bodyPr/>
        <a:lstStyle/>
        <a:p>
          <a:endParaRPr lang="es-ES"/>
        </a:p>
      </dgm:t>
    </dgm:pt>
    <dgm:pt modelId="{27E89975-3AEA-45BD-AFF0-69E6E41E5554}" type="sibTrans" cxnId="{578A7B21-DAC5-4EB9-A231-3A44D85F6B01}">
      <dgm:prSet/>
      <dgm:spPr/>
      <dgm:t>
        <a:bodyPr/>
        <a:lstStyle/>
        <a:p>
          <a:endParaRPr lang="es-ES"/>
        </a:p>
      </dgm:t>
    </dgm:pt>
    <dgm:pt modelId="{1FD91723-6A8F-4487-998F-CCD3FC4C48A5}">
      <dgm:prSet phldrT="[Texto]"/>
      <dgm:spPr>
        <a:xfrm>
          <a:off x="2574763" y="0"/>
          <a:ext cx="2394272" cy="4495800"/>
        </a:xfr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s-E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Prods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vegetales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AF4C900-3E7A-462E-850B-6E8FE210D0AC}" type="parTrans" cxnId="{E3426281-522C-4572-910B-40B00C9E5A67}">
      <dgm:prSet/>
      <dgm:spPr/>
      <dgm:t>
        <a:bodyPr/>
        <a:lstStyle/>
        <a:p>
          <a:endParaRPr lang="es-ES"/>
        </a:p>
      </dgm:t>
    </dgm:pt>
    <dgm:pt modelId="{C0FF120F-7A04-481C-88D8-967FB94D0C28}" type="sibTrans" cxnId="{E3426281-522C-4572-910B-40B00C9E5A67}">
      <dgm:prSet/>
      <dgm:spPr/>
      <dgm:t>
        <a:bodyPr/>
        <a:lstStyle/>
        <a:p>
          <a:endParaRPr lang="es-ES"/>
        </a:p>
      </dgm:t>
    </dgm:pt>
    <dgm:pt modelId="{0E92A243-54F3-4577-88C0-DC679BA5D03F}">
      <dgm:prSet phldrT="[Texto]"/>
      <dgm:spPr>
        <a:xfrm>
          <a:off x="2814191" y="1348959"/>
          <a:ext cx="1915417" cy="431634"/>
        </a:xfrm>
        <a:solidFill>
          <a:srgbClr val="8064A2">
            <a:hueOff val="-1339431"/>
            <a:satOff val="8070"/>
            <a:lumOff val="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Rendimientos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8801AF-0F47-4C75-B9A6-C72719EE6414}" type="parTrans" cxnId="{F669FEB0-A3B7-4321-A79B-0F67E3BD3099}">
      <dgm:prSet/>
      <dgm:spPr/>
      <dgm:t>
        <a:bodyPr/>
        <a:lstStyle/>
        <a:p>
          <a:endParaRPr lang="es-ES"/>
        </a:p>
      </dgm:t>
    </dgm:pt>
    <dgm:pt modelId="{D7F882A3-373C-4B3C-B791-27182DEED6F0}" type="sibTrans" cxnId="{F669FEB0-A3B7-4321-A79B-0F67E3BD3099}">
      <dgm:prSet/>
      <dgm:spPr/>
      <dgm:t>
        <a:bodyPr/>
        <a:lstStyle/>
        <a:p>
          <a:endParaRPr lang="es-ES"/>
        </a:p>
      </dgm:t>
    </dgm:pt>
    <dgm:pt modelId="{A8708AA6-8407-43A8-BD76-F20157B2D71B}">
      <dgm:prSet phldrT="[Texto]"/>
      <dgm:spPr>
        <a:xfrm>
          <a:off x="2814191" y="1846998"/>
          <a:ext cx="1915417" cy="431634"/>
        </a:xfrm>
        <a:solidFill>
          <a:srgbClr val="8064A2">
            <a:hueOff val="-1785908"/>
            <a:satOff val="10760"/>
            <a:lumOff val="86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Uso de agua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9AFD94-257E-42B6-AA18-495E1BF74AA7}" type="parTrans" cxnId="{4982BAF8-3E39-4AD0-9886-33B06E606E40}">
      <dgm:prSet/>
      <dgm:spPr/>
      <dgm:t>
        <a:bodyPr/>
        <a:lstStyle/>
        <a:p>
          <a:endParaRPr lang="es-ES"/>
        </a:p>
      </dgm:t>
    </dgm:pt>
    <dgm:pt modelId="{F0998DFF-1E23-42A7-B263-61A31A414680}" type="sibTrans" cxnId="{4982BAF8-3E39-4AD0-9886-33B06E606E40}">
      <dgm:prSet/>
      <dgm:spPr/>
      <dgm:t>
        <a:bodyPr/>
        <a:lstStyle/>
        <a:p>
          <a:endParaRPr lang="es-ES"/>
        </a:p>
      </dgm:t>
    </dgm:pt>
    <dgm:pt modelId="{B74BAFD7-1EBB-41AE-9D6A-AC97F89921BC}">
      <dgm:prSet phldrT="[Texto]"/>
      <dgm:spPr>
        <a:xfrm>
          <a:off x="5148606" y="0"/>
          <a:ext cx="2394272" cy="4495800"/>
        </a:xfr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s-E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Prods</a:t>
          </a:r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ganaderas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8B3BFF-0EEA-4773-88E8-1C0F0BC78DB3}" type="parTrans" cxnId="{43233B38-FDCF-48F5-9D79-4E222799F648}">
      <dgm:prSet/>
      <dgm:spPr/>
      <dgm:t>
        <a:bodyPr/>
        <a:lstStyle/>
        <a:p>
          <a:endParaRPr lang="es-ES"/>
        </a:p>
      </dgm:t>
    </dgm:pt>
    <dgm:pt modelId="{03D7A3EA-BBA6-416A-8A2C-D4C17960CCA2}" type="sibTrans" cxnId="{43233B38-FDCF-48F5-9D79-4E222799F648}">
      <dgm:prSet/>
      <dgm:spPr/>
      <dgm:t>
        <a:bodyPr/>
        <a:lstStyle/>
        <a:p>
          <a:endParaRPr lang="es-ES"/>
        </a:p>
      </dgm:t>
    </dgm:pt>
    <dgm:pt modelId="{0590A60D-FC80-44BD-9E9A-4CFE020A20F1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5388033" y="1350057"/>
          <a:ext cx="1915417" cy="1355545"/>
        </a:xfrm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Agua</a:t>
          </a:r>
          <a:endParaRPr lang="es-E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4929380-8A06-4742-A222-2975A88220E1}" type="parTrans" cxnId="{8DD35AF5-2836-4F9C-BADC-7C977116A70D}">
      <dgm:prSet/>
      <dgm:spPr/>
      <dgm:t>
        <a:bodyPr/>
        <a:lstStyle/>
        <a:p>
          <a:endParaRPr lang="es-ES"/>
        </a:p>
      </dgm:t>
    </dgm:pt>
    <dgm:pt modelId="{52646DE6-8DC0-4B0C-BD21-F5AE03204DC1}" type="sibTrans" cxnId="{8DD35AF5-2836-4F9C-BADC-7C977116A70D}">
      <dgm:prSet/>
      <dgm:spPr/>
      <dgm:t>
        <a:bodyPr/>
        <a:lstStyle/>
        <a:p>
          <a:endParaRPr lang="es-ES"/>
        </a:p>
      </dgm:t>
    </dgm:pt>
    <dgm:pt modelId="{B7E4A45C-7696-418D-ADAC-508372C5207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5388033" y="2914147"/>
          <a:ext cx="1915417" cy="1355545"/>
        </a:xfrm>
        <a:ln/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Emisiones</a:t>
          </a:r>
        </a:p>
        <a:p>
          <a:r>
            <a:rPr lang="es-E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(CO2 </a:t>
          </a:r>
          <a:r>
            <a:rPr lang="es-ES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eq</a:t>
          </a:r>
          <a:r>
            <a:rPr lang="es-ES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+ Óxido Nitroso)</a:t>
          </a:r>
          <a:endParaRPr lang="es-ES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6748ED7-765D-4BE8-991D-DBC508D5CC19}" type="parTrans" cxnId="{5118946D-BB5C-45A4-B316-22F3B5CE62E5}">
      <dgm:prSet/>
      <dgm:spPr/>
      <dgm:t>
        <a:bodyPr/>
        <a:lstStyle/>
        <a:p>
          <a:endParaRPr lang="es-ES"/>
        </a:p>
      </dgm:t>
    </dgm:pt>
    <dgm:pt modelId="{667005CA-4370-412F-B4BC-6FB8A1490688}" type="sibTrans" cxnId="{5118946D-BB5C-45A4-B316-22F3B5CE62E5}">
      <dgm:prSet/>
      <dgm:spPr/>
      <dgm:t>
        <a:bodyPr/>
        <a:lstStyle/>
        <a:p>
          <a:endParaRPr lang="es-ES"/>
        </a:p>
      </dgm:t>
    </dgm:pt>
    <dgm:pt modelId="{A413E36E-5B94-450F-9597-A92429C494A6}">
      <dgm:prSet phldrT="[Texto]"/>
      <dgm:spPr>
        <a:xfrm>
          <a:off x="240348" y="3387381"/>
          <a:ext cx="1915417" cy="883244"/>
        </a:xfrm>
        <a:solidFill>
          <a:srgbClr val="8064A2">
            <a:hueOff val="-892954"/>
            <a:satOff val="5380"/>
            <a:lumOff val="43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Empleo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65A8BE-7DF4-42C0-A67E-5E45C7CFBB08}" type="parTrans" cxnId="{3F2B775C-6C25-492A-A4FB-A5A41662569D}">
      <dgm:prSet/>
      <dgm:spPr/>
      <dgm:t>
        <a:bodyPr/>
        <a:lstStyle/>
        <a:p>
          <a:endParaRPr lang="es-ES"/>
        </a:p>
      </dgm:t>
    </dgm:pt>
    <dgm:pt modelId="{58A78642-80ED-4AC6-8713-200C6FE60CDB}" type="sibTrans" cxnId="{3F2B775C-6C25-492A-A4FB-A5A41662569D}">
      <dgm:prSet/>
      <dgm:spPr/>
      <dgm:t>
        <a:bodyPr/>
        <a:lstStyle/>
        <a:p>
          <a:endParaRPr lang="es-ES"/>
        </a:p>
      </dgm:t>
    </dgm:pt>
    <dgm:pt modelId="{7DCCB501-7DB1-4621-81D1-B5B9BB0A75D1}">
      <dgm:prSet phldrT="[Texto]"/>
      <dgm:spPr>
        <a:xfrm>
          <a:off x="2814191" y="2345038"/>
          <a:ext cx="1915417" cy="431634"/>
        </a:xfr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Erosión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963114-EC3C-4564-B60F-753152D6F015}" type="parTrans" cxnId="{7B92519D-7ACA-432E-9D82-C1261051D9B2}">
      <dgm:prSet/>
      <dgm:spPr/>
      <dgm:t>
        <a:bodyPr/>
        <a:lstStyle/>
        <a:p>
          <a:endParaRPr lang="es-ES"/>
        </a:p>
      </dgm:t>
    </dgm:pt>
    <dgm:pt modelId="{88C22A60-9C48-4ED7-A777-2C3743208A41}" type="sibTrans" cxnId="{7B92519D-7ACA-432E-9D82-C1261051D9B2}">
      <dgm:prSet/>
      <dgm:spPr/>
      <dgm:t>
        <a:bodyPr/>
        <a:lstStyle/>
        <a:p>
          <a:endParaRPr lang="es-ES"/>
        </a:p>
      </dgm:t>
    </dgm:pt>
    <dgm:pt modelId="{2F227BB4-2715-4270-97D2-2BCB45B9E9AB}">
      <dgm:prSet phldrT="[Texto]"/>
      <dgm:spPr>
        <a:xfrm>
          <a:off x="2814191" y="2843077"/>
          <a:ext cx="1915417" cy="431634"/>
        </a:xfrm>
        <a:solidFill>
          <a:srgbClr val="8064A2">
            <a:hueOff val="-2678862"/>
            <a:satOff val="16139"/>
            <a:lumOff val="129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Energía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21D7A01-3006-4C10-8EA7-84E1C4F768DE}" type="parTrans" cxnId="{E3A8675D-7934-4874-BDE9-423E61C359AF}">
      <dgm:prSet/>
      <dgm:spPr/>
      <dgm:t>
        <a:bodyPr/>
        <a:lstStyle/>
        <a:p>
          <a:endParaRPr lang="es-ES"/>
        </a:p>
      </dgm:t>
    </dgm:pt>
    <dgm:pt modelId="{631C8924-ABDB-445B-9EDE-8791DD813D98}" type="sibTrans" cxnId="{E3A8675D-7934-4874-BDE9-423E61C359AF}">
      <dgm:prSet/>
      <dgm:spPr/>
      <dgm:t>
        <a:bodyPr/>
        <a:lstStyle/>
        <a:p>
          <a:endParaRPr lang="es-ES"/>
        </a:p>
      </dgm:t>
    </dgm:pt>
    <dgm:pt modelId="{E1595043-B0B9-4C8E-B791-3F6470E50443}">
      <dgm:prSet phldrT="[Texto]"/>
      <dgm:spPr>
        <a:xfrm>
          <a:off x="2814191" y="3341116"/>
          <a:ext cx="1915417" cy="431634"/>
        </a:xfrm>
        <a:solidFill>
          <a:srgbClr val="8064A2">
            <a:hueOff val="-3125339"/>
            <a:satOff val="18829"/>
            <a:lumOff val="150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Emisiones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F40FB6-EBD7-45B9-BF08-017C0F3F78D2}" type="parTrans" cxnId="{F7EE60A6-5AEB-4D23-97B9-8A6B80A14C8D}">
      <dgm:prSet/>
      <dgm:spPr/>
      <dgm:t>
        <a:bodyPr/>
        <a:lstStyle/>
        <a:p>
          <a:endParaRPr lang="es-ES"/>
        </a:p>
      </dgm:t>
    </dgm:pt>
    <dgm:pt modelId="{5B764527-BD31-4C5B-BC94-F533F32EFB6D}" type="sibTrans" cxnId="{F7EE60A6-5AEB-4D23-97B9-8A6B80A14C8D}">
      <dgm:prSet/>
      <dgm:spPr/>
      <dgm:t>
        <a:bodyPr/>
        <a:lstStyle/>
        <a:p>
          <a:endParaRPr lang="es-ES"/>
        </a:p>
      </dgm:t>
    </dgm:pt>
    <dgm:pt modelId="{BA1E5366-0201-4B48-A690-8F37A7630872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5148606" y="0"/>
          <a:ext cx="2394272" cy="4495800"/>
        </a:xfrm>
        <a:ln/>
      </dgm:spPr>
      <dgm:t>
        <a:bodyPr/>
        <a:lstStyle/>
        <a:p>
          <a:r>
            <a:rPr lang="es-E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Producción/eficiencia</a:t>
          </a:r>
          <a:endParaRPr lang="es-E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38FDBCF-C69A-443F-87A6-B5D6B2F74065}" type="parTrans" cxnId="{D5A0151B-6F99-47B6-BD5D-EB4A5335546D}">
      <dgm:prSet/>
      <dgm:spPr/>
      <dgm:t>
        <a:bodyPr/>
        <a:lstStyle/>
        <a:p>
          <a:endParaRPr lang="es-ES"/>
        </a:p>
      </dgm:t>
    </dgm:pt>
    <dgm:pt modelId="{E5A90000-8903-4A52-83F0-81DCE673EE4E}" type="sibTrans" cxnId="{D5A0151B-6F99-47B6-BD5D-EB4A5335546D}">
      <dgm:prSet/>
      <dgm:spPr/>
      <dgm:t>
        <a:bodyPr/>
        <a:lstStyle/>
        <a:p>
          <a:endParaRPr lang="es-ES"/>
        </a:p>
      </dgm:t>
    </dgm:pt>
    <dgm:pt modelId="{5F2EE8CC-ABA0-48CE-AD6F-3087F3F82BF4}" type="pres">
      <dgm:prSet presAssocID="{925A8538-1106-4D81-B343-3C61108C40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0A5024-5882-4B5E-9886-8D102EF9E824}" type="pres">
      <dgm:prSet presAssocID="{125480A1-D523-41BB-B3B0-6BAFB78E3116}" presName="compNode" presStyleCnt="0"/>
      <dgm:spPr/>
    </dgm:pt>
    <dgm:pt modelId="{9CBCF1E3-EB02-467B-9C99-B05B28D6BD36}" type="pres">
      <dgm:prSet presAssocID="{125480A1-D523-41BB-B3B0-6BAFB78E3116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ACA7343-9E5F-4148-B1AB-D27D8DF768D9}" type="pres">
      <dgm:prSet presAssocID="{125480A1-D523-41BB-B3B0-6BAFB78E3116}" presName="textNode" presStyleLbl="bgShp" presStyleIdx="0" presStyleCnt="3"/>
      <dgm:spPr/>
      <dgm:t>
        <a:bodyPr/>
        <a:lstStyle/>
        <a:p>
          <a:endParaRPr lang="es-ES"/>
        </a:p>
      </dgm:t>
    </dgm:pt>
    <dgm:pt modelId="{776734E9-9537-445F-BB61-C2412F5A6282}" type="pres">
      <dgm:prSet presAssocID="{125480A1-D523-41BB-B3B0-6BAFB78E3116}" presName="compChildNode" presStyleCnt="0"/>
      <dgm:spPr/>
    </dgm:pt>
    <dgm:pt modelId="{4C2091C4-4766-4B2E-81AA-ED3E433ED9A8}" type="pres">
      <dgm:prSet presAssocID="{125480A1-D523-41BB-B3B0-6BAFB78E3116}" presName="theInnerList" presStyleCnt="0"/>
      <dgm:spPr/>
    </dgm:pt>
    <dgm:pt modelId="{ECDBFD66-0A84-426B-B339-85266B52A9D6}" type="pres">
      <dgm:prSet presAssocID="{678793C0-0EEC-47D5-AA0E-5C30F5015C7C}" presName="childNode" presStyleLbl="node1" presStyleIdx="0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18E2121-478E-43F4-B013-9DE6189EF230}" type="pres">
      <dgm:prSet presAssocID="{678793C0-0EEC-47D5-AA0E-5C30F5015C7C}" presName="aSpace2" presStyleCnt="0"/>
      <dgm:spPr/>
    </dgm:pt>
    <dgm:pt modelId="{5A73619A-749E-4409-8D21-5268C62A6AFB}" type="pres">
      <dgm:prSet presAssocID="{0D322DCD-5294-4B53-AEF1-E2D323DEE280}" presName="childNode" presStyleLbl="node1" presStyleIdx="1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7FA66ADD-95CD-42D7-ACF5-DB6252C69CE3}" type="pres">
      <dgm:prSet presAssocID="{0D322DCD-5294-4B53-AEF1-E2D323DEE280}" presName="aSpace2" presStyleCnt="0"/>
      <dgm:spPr/>
    </dgm:pt>
    <dgm:pt modelId="{04938A6B-F0C3-4834-BD66-4C540E2C7145}" type="pres">
      <dgm:prSet presAssocID="{A413E36E-5B94-450F-9597-A92429C494A6}" presName="childNode" presStyleLbl="node1" presStyleIdx="2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B5F575F1-405E-46BA-9B1B-60E954B31672}" type="pres">
      <dgm:prSet presAssocID="{125480A1-D523-41BB-B3B0-6BAFB78E3116}" presName="aSpace" presStyleCnt="0"/>
      <dgm:spPr/>
    </dgm:pt>
    <dgm:pt modelId="{79A8037F-B11E-4B13-8488-41319F0ADEED}" type="pres">
      <dgm:prSet presAssocID="{1FD91723-6A8F-4487-998F-CCD3FC4C48A5}" presName="compNode" presStyleCnt="0"/>
      <dgm:spPr/>
    </dgm:pt>
    <dgm:pt modelId="{570A9E95-57D4-4DCC-9709-F1CB3C730AF2}" type="pres">
      <dgm:prSet presAssocID="{1FD91723-6A8F-4487-998F-CCD3FC4C48A5}" presName="aNode" presStyleLbl="bgShp" presStyleIdx="1" presStyleCnt="3" custLinFactNeighborX="3301" custLinFactNeighborY="35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749E7510-89AB-4069-9D5A-4967977F1EE6}" type="pres">
      <dgm:prSet presAssocID="{1FD91723-6A8F-4487-998F-CCD3FC4C48A5}" presName="textNode" presStyleLbl="bgShp" presStyleIdx="1" presStyleCnt="3"/>
      <dgm:spPr/>
      <dgm:t>
        <a:bodyPr/>
        <a:lstStyle/>
        <a:p>
          <a:endParaRPr lang="es-ES"/>
        </a:p>
      </dgm:t>
    </dgm:pt>
    <dgm:pt modelId="{011626CF-451E-488F-95E0-96CB587CD7CE}" type="pres">
      <dgm:prSet presAssocID="{1FD91723-6A8F-4487-998F-CCD3FC4C48A5}" presName="compChildNode" presStyleCnt="0"/>
      <dgm:spPr/>
    </dgm:pt>
    <dgm:pt modelId="{A980F9F7-1C04-4BDA-AC4E-2EA38185BAFC}" type="pres">
      <dgm:prSet presAssocID="{1FD91723-6A8F-4487-998F-CCD3FC4C48A5}" presName="theInnerList" presStyleCnt="0"/>
      <dgm:spPr/>
    </dgm:pt>
    <dgm:pt modelId="{D205393E-CEB6-45FC-B2FD-72B2A6293D67}" type="pres">
      <dgm:prSet presAssocID="{0E92A243-54F3-4577-88C0-DC679BA5D03F}" presName="childNode" presStyleLbl="node1" presStyleIdx="3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669A8369-040D-4A7D-9721-EFBF5B9CB8B2}" type="pres">
      <dgm:prSet presAssocID="{0E92A243-54F3-4577-88C0-DC679BA5D03F}" presName="aSpace2" presStyleCnt="0"/>
      <dgm:spPr/>
    </dgm:pt>
    <dgm:pt modelId="{60AAFBB9-6C12-4C55-9AE6-B92F20334D92}" type="pres">
      <dgm:prSet presAssocID="{A8708AA6-8407-43A8-BD76-F20157B2D71B}" presName="childNode" presStyleLbl="node1" presStyleIdx="4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0CC7761-C898-47C9-8718-209EE8369755}" type="pres">
      <dgm:prSet presAssocID="{A8708AA6-8407-43A8-BD76-F20157B2D71B}" presName="aSpace2" presStyleCnt="0"/>
      <dgm:spPr/>
    </dgm:pt>
    <dgm:pt modelId="{1A788D85-0BA1-49E2-9469-DE881AB4602E}" type="pres">
      <dgm:prSet presAssocID="{7DCCB501-7DB1-4621-81D1-B5B9BB0A75D1}" presName="childNode" presStyleLbl="node1" presStyleIdx="5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87FA7CCA-170A-48D2-B0A9-0B1017BF7C20}" type="pres">
      <dgm:prSet presAssocID="{7DCCB501-7DB1-4621-81D1-B5B9BB0A75D1}" presName="aSpace2" presStyleCnt="0"/>
      <dgm:spPr/>
    </dgm:pt>
    <dgm:pt modelId="{65A82055-38C4-4A05-AE73-D406C1FFD754}" type="pres">
      <dgm:prSet presAssocID="{2F227BB4-2715-4270-97D2-2BCB45B9E9AB}" presName="childNode" presStyleLbl="node1" presStyleIdx="6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C0A14D23-45F8-482B-AF3D-4DBB862B0212}" type="pres">
      <dgm:prSet presAssocID="{2F227BB4-2715-4270-97D2-2BCB45B9E9AB}" presName="aSpace2" presStyleCnt="0"/>
      <dgm:spPr/>
    </dgm:pt>
    <dgm:pt modelId="{C3B8FDD6-F062-426E-A1FD-099CA2B51C1A}" type="pres">
      <dgm:prSet presAssocID="{E1595043-B0B9-4C8E-B791-3F6470E50443}" presName="childNode" presStyleLbl="node1" presStyleIdx="7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6CA19D8-DA83-45B3-AF36-7F8120B0096B}" type="pres">
      <dgm:prSet presAssocID="{1FD91723-6A8F-4487-998F-CCD3FC4C48A5}" presName="aSpace" presStyleCnt="0"/>
      <dgm:spPr/>
    </dgm:pt>
    <dgm:pt modelId="{17F1BC3A-0877-4A18-A783-D57E29F28A95}" type="pres">
      <dgm:prSet presAssocID="{B74BAFD7-1EBB-41AE-9D6A-AC97F89921BC}" presName="compNode" presStyleCnt="0"/>
      <dgm:spPr/>
    </dgm:pt>
    <dgm:pt modelId="{56275F40-5E3E-4271-AB3C-5970E5725507}" type="pres">
      <dgm:prSet presAssocID="{B74BAFD7-1EBB-41AE-9D6A-AC97F89921BC}" presName="aNode" presStyleLbl="bgShp" presStyleIdx="2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1459ADF0-D3E9-42B0-BFA2-7D6FD47999ED}" type="pres">
      <dgm:prSet presAssocID="{B74BAFD7-1EBB-41AE-9D6A-AC97F89921BC}" presName="textNode" presStyleLbl="bgShp" presStyleIdx="2" presStyleCnt="3"/>
      <dgm:spPr/>
      <dgm:t>
        <a:bodyPr/>
        <a:lstStyle/>
        <a:p>
          <a:endParaRPr lang="es-ES"/>
        </a:p>
      </dgm:t>
    </dgm:pt>
    <dgm:pt modelId="{F4A4DB9C-36DA-4D51-B9D8-BBBD1F3CC8C4}" type="pres">
      <dgm:prSet presAssocID="{B74BAFD7-1EBB-41AE-9D6A-AC97F89921BC}" presName="compChildNode" presStyleCnt="0"/>
      <dgm:spPr/>
    </dgm:pt>
    <dgm:pt modelId="{A62C9E9A-2D4D-4FE6-A6A1-ABD446DA3689}" type="pres">
      <dgm:prSet presAssocID="{B74BAFD7-1EBB-41AE-9D6A-AC97F89921BC}" presName="theInnerList" presStyleCnt="0"/>
      <dgm:spPr/>
    </dgm:pt>
    <dgm:pt modelId="{126BCCEA-59E1-4151-96DF-2F79A58DB8AA}" type="pres">
      <dgm:prSet presAssocID="{BA1E5366-0201-4B48-A690-8F37A7630872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0F2B29-2744-4EB6-8A1D-DD767ACE4DE8}" type="pres">
      <dgm:prSet presAssocID="{BA1E5366-0201-4B48-A690-8F37A7630872}" presName="aSpace2" presStyleCnt="0"/>
      <dgm:spPr/>
    </dgm:pt>
    <dgm:pt modelId="{939021C2-BEE7-4D07-808C-2D7D68AB131A}" type="pres">
      <dgm:prSet presAssocID="{0590A60D-FC80-44BD-9E9A-4CFE020A20F1}" presName="childNode" presStyleLbl="node1" presStyleIdx="9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13C73A86-612D-4CBE-9C74-21362B54B03F}" type="pres">
      <dgm:prSet presAssocID="{0590A60D-FC80-44BD-9E9A-4CFE020A20F1}" presName="aSpace2" presStyleCnt="0"/>
      <dgm:spPr/>
    </dgm:pt>
    <dgm:pt modelId="{9DDA1501-E563-43B0-9301-02B68DC5337F}" type="pres">
      <dgm:prSet presAssocID="{B7E4A45C-7696-418D-ADAC-508372C52070}" presName="childNode" presStyleLbl="node1" presStyleIdx="10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</dgm:ptLst>
  <dgm:cxnLst>
    <dgm:cxn modelId="{8FB6D9C5-6F40-4AF8-B19F-A45A4CA58C6D}" type="presOf" srcId="{1FD91723-6A8F-4487-998F-CCD3FC4C48A5}" destId="{570A9E95-57D4-4DCC-9709-F1CB3C730AF2}" srcOrd="0" destOrd="0" presId="urn:microsoft.com/office/officeart/2005/8/layout/lProcess2"/>
    <dgm:cxn modelId="{774D6411-DC1A-4201-B8EE-5929F0F6E7C1}" type="presOf" srcId="{1FD91723-6A8F-4487-998F-CCD3FC4C48A5}" destId="{749E7510-89AB-4069-9D5A-4967977F1EE6}" srcOrd="1" destOrd="0" presId="urn:microsoft.com/office/officeart/2005/8/layout/lProcess2"/>
    <dgm:cxn modelId="{3F2B775C-6C25-492A-A4FB-A5A41662569D}" srcId="{125480A1-D523-41BB-B3B0-6BAFB78E3116}" destId="{A413E36E-5B94-450F-9597-A92429C494A6}" srcOrd="2" destOrd="0" parTransId="{F665A8BE-7DF4-42C0-A67E-5E45C7CFBB08}" sibTransId="{58A78642-80ED-4AC6-8713-200C6FE60CDB}"/>
    <dgm:cxn modelId="{DF39DE8D-CB25-4682-ACDD-70CAB122904B}" type="presOf" srcId="{2F227BB4-2715-4270-97D2-2BCB45B9E9AB}" destId="{65A82055-38C4-4A05-AE73-D406C1FFD754}" srcOrd="0" destOrd="0" presId="urn:microsoft.com/office/officeart/2005/8/layout/lProcess2"/>
    <dgm:cxn modelId="{578A7B21-DAC5-4EB9-A231-3A44D85F6B01}" srcId="{125480A1-D523-41BB-B3B0-6BAFB78E3116}" destId="{0D322DCD-5294-4B53-AEF1-E2D323DEE280}" srcOrd="1" destOrd="0" parTransId="{D8C015EB-6BE1-47B7-8954-33FF353DB669}" sibTransId="{27E89975-3AEA-45BD-AFF0-69E6E41E5554}"/>
    <dgm:cxn modelId="{50C2B91F-B335-48A5-8E1D-E93EC58AB02F}" type="presOf" srcId="{678793C0-0EEC-47D5-AA0E-5C30F5015C7C}" destId="{ECDBFD66-0A84-426B-B339-85266B52A9D6}" srcOrd="0" destOrd="0" presId="urn:microsoft.com/office/officeart/2005/8/layout/lProcess2"/>
    <dgm:cxn modelId="{3AE1ECCF-22E0-4001-AD55-766CB61FD36E}" type="presOf" srcId="{125480A1-D523-41BB-B3B0-6BAFB78E3116}" destId="{FACA7343-9E5F-4148-B1AB-D27D8DF768D9}" srcOrd="1" destOrd="0" presId="urn:microsoft.com/office/officeart/2005/8/layout/lProcess2"/>
    <dgm:cxn modelId="{5118946D-BB5C-45A4-B316-22F3B5CE62E5}" srcId="{B74BAFD7-1EBB-41AE-9D6A-AC97F89921BC}" destId="{B7E4A45C-7696-418D-ADAC-508372C52070}" srcOrd="2" destOrd="0" parTransId="{06748ED7-765D-4BE8-991D-DBC508D5CC19}" sibTransId="{667005CA-4370-412F-B4BC-6FB8A1490688}"/>
    <dgm:cxn modelId="{6E5DCB00-3DA0-44F7-A9D2-C8AA5FAC6259}" srcId="{125480A1-D523-41BB-B3B0-6BAFB78E3116}" destId="{678793C0-0EEC-47D5-AA0E-5C30F5015C7C}" srcOrd="0" destOrd="0" parTransId="{952D0A85-3413-4F66-990D-90DC12480E6D}" sibTransId="{86F46CBD-1BE4-4EAD-821C-717BC6F3811C}"/>
    <dgm:cxn modelId="{21EACB56-6411-458C-A7D6-E73D4D0202EB}" type="presOf" srcId="{0E92A243-54F3-4577-88C0-DC679BA5D03F}" destId="{D205393E-CEB6-45FC-B2FD-72B2A6293D67}" srcOrd="0" destOrd="0" presId="urn:microsoft.com/office/officeart/2005/8/layout/lProcess2"/>
    <dgm:cxn modelId="{E3A8675D-7934-4874-BDE9-423E61C359AF}" srcId="{1FD91723-6A8F-4487-998F-CCD3FC4C48A5}" destId="{2F227BB4-2715-4270-97D2-2BCB45B9E9AB}" srcOrd="3" destOrd="0" parTransId="{E21D7A01-3006-4C10-8EA7-84E1C4F768DE}" sibTransId="{631C8924-ABDB-445B-9EDE-8791DD813D98}"/>
    <dgm:cxn modelId="{5C7FC19C-261E-4588-A91F-56CE0194EDA1}" type="presOf" srcId="{B74BAFD7-1EBB-41AE-9D6A-AC97F89921BC}" destId="{56275F40-5E3E-4271-AB3C-5970E5725507}" srcOrd="0" destOrd="0" presId="urn:microsoft.com/office/officeart/2005/8/layout/lProcess2"/>
    <dgm:cxn modelId="{C5DD44FC-1FAF-4CC4-A6E7-6F0C85D32D64}" type="presOf" srcId="{0D322DCD-5294-4B53-AEF1-E2D323DEE280}" destId="{5A73619A-749E-4409-8D21-5268C62A6AFB}" srcOrd="0" destOrd="0" presId="urn:microsoft.com/office/officeart/2005/8/layout/lProcess2"/>
    <dgm:cxn modelId="{F669FEB0-A3B7-4321-A79B-0F67E3BD3099}" srcId="{1FD91723-6A8F-4487-998F-CCD3FC4C48A5}" destId="{0E92A243-54F3-4577-88C0-DC679BA5D03F}" srcOrd="0" destOrd="0" parTransId="{288801AF-0F47-4C75-B9A6-C72719EE6414}" sibTransId="{D7F882A3-373C-4B3C-B791-27182DEED6F0}"/>
    <dgm:cxn modelId="{1DEB6303-21E8-4AB6-9AD1-CF8191B37238}" type="presOf" srcId="{B74BAFD7-1EBB-41AE-9D6A-AC97F89921BC}" destId="{1459ADF0-D3E9-42B0-BFA2-7D6FD47999ED}" srcOrd="1" destOrd="0" presId="urn:microsoft.com/office/officeart/2005/8/layout/lProcess2"/>
    <dgm:cxn modelId="{E3426281-522C-4572-910B-40B00C9E5A67}" srcId="{925A8538-1106-4D81-B343-3C61108C407D}" destId="{1FD91723-6A8F-4487-998F-CCD3FC4C48A5}" srcOrd="1" destOrd="0" parTransId="{2AF4C900-3E7A-462E-850B-6E8FE210D0AC}" sibTransId="{C0FF120F-7A04-481C-88D8-967FB94D0C28}"/>
    <dgm:cxn modelId="{A6B76C8C-9DE6-4719-953B-0F82FE5CF06D}" type="presOf" srcId="{125480A1-D523-41BB-B3B0-6BAFB78E3116}" destId="{9CBCF1E3-EB02-467B-9C99-B05B28D6BD36}" srcOrd="0" destOrd="0" presId="urn:microsoft.com/office/officeart/2005/8/layout/lProcess2"/>
    <dgm:cxn modelId="{F6BCE81E-433E-40B5-AE5A-0D2DBDB4002B}" type="presOf" srcId="{7DCCB501-7DB1-4621-81D1-B5B9BB0A75D1}" destId="{1A788D85-0BA1-49E2-9469-DE881AB4602E}" srcOrd="0" destOrd="0" presId="urn:microsoft.com/office/officeart/2005/8/layout/lProcess2"/>
    <dgm:cxn modelId="{B78830A5-E23C-445E-9E82-11C97B3C9FE3}" type="presOf" srcId="{A413E36E-5B94-450F-9597-A92429C494A6}" destId="{04938A6B-F0C3-4834-BD66-4C540E2C7145}" srcOrd="0" destOrd="0" presId="urn:microsoft.com/office/officeart/2005/8/layout/lProcess2"/>
    <dgm:cxn modelId="{D54B0261-81A5-4638-8D61-0162704FC5B8}" type="presOf" srcId="{E1595043-B0B9-4C8E-B791-3F6470E50443}" destId="{C3B8FDD6-F062-426E-A1FD-099CA2B51C1A}" srcOrd="0" destOrd="0" presId="urn:microsoft.com/office/officeart/2005/8/layout/lProcess2"/>
    <dgm:cxn modelId="{AEAAC47F-F7C7-4CBF-9662-DF2F7EC9B964}" type="presOf" srcId="{B7E4A45C-7696-418D-ADAC-508372C52070}" destId="{9DDA1501-E563-43B0-9301-02B68DC5337F}" srcOrd="0" destOrd="0" presId="urn:microsoft.com/office/officeart/2005/8/layout/lProcess2"/>
    <dgm:cxn modelId="{E874D03C-1B3D-4F3C-84C5-9774F514D36A}" type="presOf" srcId="{A8708AA6-8407-43A8-BD76-F20157B2D71B}" destId="{60AAFBB9-6C12-4C55-9AE6-B92F20334D92}" srcOrd="0" destOrd="0" presId="urn:microsoft.com/office/officeart/2005/8/layout/lProcess2"/>
    <dgm:cxn modelId="{D5A0151B-6F99-47B6-BD5D-EB4A5335546D}" srcId="{B74BAFD7-1EBB-41AE-9D6A-AC97F89921BC}" destId="{BA1E5366-0201-4B48-A690-8F37A7630872}" srcOrd="0" destOrd="0" parTransId="{138FDBCF-C69A-443F-87A6-B5D6B2F74065}" sibTransId="{E5A90000-8903-4A52-83F0-81DCE673EE4E}"/>
    <dgm:cxn modelId="{E36DFF81-E4B8-435C-A408-A0D716184984}" type="presOf" srcId="{0590A60D-FC80-44BD-9E9A-4CFE020A20F1}" destId="{939021C2-BEE7-4D07-808C-2D7D68AB131A}" srcOrd="0" destOrd="0" presId="urn:microsoft.com/office/officeart/2005/8/layout/lProcess2"/>
    <dgm:cxn modelId="{7B92519D-7ACA-432E-9D82-C1261051D9B2}" srcId="{1FD91723-6A8F-4487-998F-CCD3FC4C48A5}" destId="{7DCCB501-7DB1-4621-81D1-B5B9BB0A75D1}" srcOrd="2" destOrd="0" parTransId="{37963114-EC3C-4564-B60F-753152D6F015}" sibTransId="{88C22A60-9C48-4ED7-A777-2C3743208A41}"/>
    <dgm:cxn modelId="{FF538E80-9036-4B07-AF00-7C5BF8A33CA8}" srcId="{925A8538-1106-4D81-B343-3C61108C407D}" destId="{125480A1-D523-41BB-B3B0-6BAFB78E3116}" srcOrd="0" destOrd="0" parTransId="{5F15F218-EC3B-4044-ACC1-947A82FAEEA4}" sibTransId="{298423AA-B9BC-4A3F-AD1F-252AE7C5229F}"/>
    <dgm:cxn modelId="{64AFE5E3-03F8-4B9C-95A1-9B0C3D7E75A6}" type="presOf" srcId="{925A8538-1106-4D81-B343-3C61108C407D}" destId="{5F2EE8CC-ABA0-48CE-AD6F-3087F3F82BF4}" srcOrd="0" destOrd="0" presId="urn:microsoft.com/office/officeart/2005/8/layout/lProcess2"/>
    <dgm:cxn modelId="{7713EF39-6A10-425D-BC01-8291351940EC}" type="presOf" srcId="{BA1E5366-0201-4B48-A690-8F37A7630872}" destId="{126BCCEA-59E1-4151-96DF-2F79A58DB8AA}" srcOrd="0" destOrd="0" presId="urn:microsoft.com/office/officeart/2005/8/layout/lProcess2"/>
    <dgm:cxn modelId="{8DD35AF5-2836-4F9C-BADC-7C977116A70D}" srcId="{B74BAFD7-1EBB-41AE-9D6A-AC97F89921BC}" destId="{0590A60D-FC80-44BD-9E9A-4CFE020A20F1}" srcOrd="1" destOrd="0" parTransId="{34929380-8A06-4742-A222-2975A88220E1}" sibTransId="{52646DE6-8DC0-4B0C-BD21-F5AE03204DC1}"/>
    <dgm:cxn modelId="{43233B38-FDCF-48F5-9D79-4E222799F648}" srcId="{925A8538-1106-4D81-B343-3C61108C407D}" destId="{B74BAFD7-1EBB-41AE-9D6A-AC97F89921BC}" srcOrd="2" destOrd="0" parTransId="{4F8B3BFF-0EEA-4773-88E8-1C0F0BC78DB3}" sibTransId="{03D7A3EA-BBA6-416A-8A2C-D4C17960CCA2}"/>
    <dgm:cxn modelId="{F7EE60A6-5AEB-4D23-97B9-8A6B80A14C8D}" srcId="{1FD91723-6A8F-4487-998F-CCD3FC4C48A5}" destId="{E1595043-B0B9-4C8E-B791-3F6470E50443}" srcOrd="4" destOrd="0" parTransId="{77F40FB6-EBD7-45B9-BF08-017C0F3F78D2}" sibTransId="{5B764527-BD31-4C5B-BC94-F533F32EFB6D}"/>
    <dgm:cxn modelId="{4982BAF8-3E39-4AD0-9886-33B06E606E40}" srcId="{1FD91723-6A8F-4487-998F-CCD3FC4C48A5}" destId="{A8708AA6-8407-43A8-BD76-F20157B2D71B}" srcOrd="1" destOrd="0" parTransId="{449AFD94-257E-42B6-AA18-495E1BF74AA7}" sibTransId="{F0998DFF-1E23-42A7-B263-61A31A414680}"/>
    <dgm:cxn modelId="{F5FE14DF-8E43-4982-AC05-9E39075F3343}" type="presParOf" srcId="{5F2EE8CC-ABA0-48CE-AD6F-3087F3F82BF4}" destId="{0C0A5024-5882-4B5E-9886-8D102EF9E824}" srcOrd="0" destOrd="0" presId="urn:microsoft.com/office/officeart/2005/8/layout/lProcess2"/>
    <dgm:cxn modelId="{0F12E29F-D83B-4587-BFFB-71706A8F5C67}" type="presParOf" srcId="{0C0A5024-5882-4B5E-9886-8D102EF9E824}" destId="{9CBCF1E3-EB02-467B-9C99-B05B28D6BD36}" srcOrd="0" destOrd="0" presId="urn:microsoft.com/office/officeart/2005/8/layout/lProcess2"/>
    <dgm:cxn modelId="{50DCC3B3-52B0-4499-ABC5-23157171F604}" type="presParOf" srcId="{0C0A5024-5882-4B5E-9886-8D102EF9E824}" destId="{FACA7343-9E5F-4148-B1AB-D27D8DF768D9}" srcOrd="1" destOrd="0" presId="urn:microsoft.com/office/officeart/2005/8/layout/lProcess2"/>
    <dgm:cxn modelId="{2CB4B7B0-B857-4003-AEB6-28BCD99C4C12}" type="presParOf" srcId="{0C0A5024-5882-4B5E-9886-8D102EF9E824}" destId="{776734E9-9537-445F-BB61-C2412F5A6282}" srcOrd="2" destOrd="0" presId="urn:microsoft.com/office/officeart/2005/8/layout/lProcess2"/>
    <dgm:cxn modelId="{89AC60AC-BC0D-4022-BC39-62D00298C77E}" type="presParOf" srcId="{776734E9-9537-445F-BB61-C2412F5A6282}" destId="{4C2091C4-4766-4B2E-81AA-ED3E433ED9A8}" srcOrd="0" destOrd="0" presId="urn:microsoft.com/office/officeart/2005/8/layout/lProcess2"/>
    <dgm:cxn modelId="{55349CB6-A40C-4E12-8055-866E97F8CFC7}" type="presParOf" srcId="{4C2091C4-4766-4B2E-81AA-ED3E433ED9A8}" destId="{ECDBFD66-0A84-426B-B339-85266B52A9D6}" srcOrd="0" destOrd="0" presId="urn:microsoft.com/office/officeart/2005/8/layout/lProcess2"/>
    <dgm:cxn modelId="{D494A053-8E93-4BA4-9336-916C76375DA3}" type="presParOf" srcId="{4C2091C4-4766-4B2E-81AA-ED3E433ED9A8}" destId="{818E2121-478E-43F4-B013-9DE6189EF230}" srcOrd="1" destOrd="0" presId="urn:microsoft.com/office/officeart/2005/8/layout/lProcess2"/>
    <dgm:cxn modelId="{95262625-AF5A-4D80-B873-38C232F5FAD4}" type="presParOf" srcId="{4C2091C4-4766-4B2E-81AA-ED3E433ED9A8}" destId="{5A73619A-749E-4409-8D21-5268C62A6AFB}" srcOrd="2" destOrd="0" presId="urn:microsoft.com/office/officeart/2005/8/layout/lProcess2"/>
    <dgm:cxn modelId="{14F5F6EA-F352-4EDC-8F2A-84A933D64075}" type="presParOf" srcId="{4C2091C4-4766-4B2E-81AA-ED3E433ED9A8}" destId="{7FA66ADD-95CD-42D7-ACF5-DB6252C69CE3}" srcOrd="3" destOrd="0" presId="urn:microsoft.com/office/officeart/2005/8/layout/lProcess2"/>
    <dgm:cxn modelId="{E2587B7C-A4C9-496F-8C3A-D57AFDFE13BE}" type="presParOf" srcId="{4C2091C4-4766-4B2E-81AA-ED3E433ED9A8}" destId="{04938A6B-F0C3-4834-BD66-4C540E2C7145}" srcOrd="4" destOrd="0" presId="urn:microsoft.com/office/officeart/2005/8/layout/lProcess2"/>
    <dgm:cxn modelId="{0483AF5D-CFB8-4BAE-8430-2940A499DD30}" type="presParOf" srcId="{5F2EE8CC-ABA0-48CE-AD6F-3087F3F82BF4}" destId="{B5F575F1-405E-46BA-9B1B-60E954B31672}" srcOrd="1" destOrd="0" presId="urn:microsoft.com/office/officeart/2005/8/layout/lProcess2"/>
    <dgm:cxn modelId="{E6A1F263-C99F-4B58-AF9D-880AD0B5E00B}" type="presParOf" srcId="{5F2EE8CC-ABA0-48CE-AD6F-3087F3F82BF4}" destId="{79A8037F-B11E-4B13-8488-41319F0ADEED}" srcOrd="2" destOrd="0" presId="urn:microsoft.com/office/officeart/2005/8/layout/lProcess2"/>
    <dgm:cxn modelId="{D796F453-2947-4806-A834-B6A2AD0447A9}" type="presParOf" srcId="{79A8037F-B11E-4B13-8488-41319F0ADEED}" destId="{570A9E95-57D4-4DCC-9709-F1CB3C730AF2}" srcOrd="0" destOrd="0" presId="urn:microsoft.com/office/officeart/2005/8/layout/lProcess2"/>
    <dgm:cxn modelId="{7BA1FB1C-D020-46AA-BB73-ABC82F198971}" type="presParOf" srcId="{79A8037F-B11E-4B13-8488-41319F0ADEED}" destId="{749E7510-89AB-4069-9D5A-4967977F1EE6}" srcOrd="1" destOrd="0" presId="urn:microsoft.com/office/officeart/2005/8/layout/lProcess2"/>
    <dgm:cxn modelId="{67CE1E2A-F36C-4EC2-BB33-171DCF98571D}" type="presParOf" srcId="{79A8037F-B11E-4B13-8488-41319F0ADEED}" destId="{011626CF-451E-488F-95E0-96CB587CD7CE}" srcOrd="2" destOrd="0" presId="urn:microsoft.com/office/officeart/2005/8/layout/lProcess2"/>
    <dgm:cxn modelId="{2926A69F-0A47-4009-A76A-4BCD61F5942A}" type="presParOf" srcId="{011626CF-451E-488F-95E0-96CB587CD7CE}" destId="{A980F9F7-1C04-4BDA-AC4E-2EA38185BAFC}" srcOrd="0" destOrd="0" presId="urn:microsoft.com/office/officeart/2005/8/layout/lProcess2"/>
    <dgm:cxn modelId="{1ABCF745-97B1-47AD-9627-3F6CA6F01FA1}" type="presParOf" srcId="{A980F9F7-1C04-4BDA-AC4E-2EA38185BAFC}" destId="{D205393E-CEB6-45FC-B2FD-72B2A6293D67}" srcOrd="0" destOrd="0" presId="urn:microsoft.com/office/officeart/2005/8/layout/lProcess2"/>
    <dgm:cxn modelId="{2F2A716E-EBAE-4F8B-90BE-792C713ABE7C}" type="presParOf" srcId="{A980F9F7-1C04-4BDA-AC4E-2EA38185BAFC}" destId="{669A8369-040D-4A7D-9721-EFBF5B9CB8B2}" srcOrd="1" destOrd="0" presId="urn:microsoft.com/office/officeart/2005/8/layout/lProcess2"/>
    <dgm:cxn modelId="{C52EC6DC-57B9-48D4-9AC1-5AB049D3391A}" type="presParOf" srcId="{A980F9F7-1C04-4BDA-AC4E-2EA38185BAFC}" destId="{60AAFBB9-6C12-4C55-9AE6-B92F20334D92}" srcOrd="2" destOrd="0" presId="urn:microsoft.com/office/officeart/2005/8/layout/lProcess2"/>
    <dgm:cxn modelId="{C619EE4B-9E89-47F0-824D-BFE36B5F0B20}" type="presParOf" srcId="{A980F9F7-1C04-4BDA-AC4E-2EA38185BAFC}" destId="{D0CC7761-C898-47C9-8718-209EE8369755}" srcOrd="3" destOrd="0" presId="urn:microsoft.com/office/officeart/2005/8/layout/lProcess2"/>
    <dgm:cxn modelId="{BF5879AA-FE10-4084-8AE5-8B7FBD5CB3DF}" type="presParOf" srcId="{A980F9F7-1C04-4BDA-AC4E-2EA38185BAFC}" destId="{1A788D85-0BA1-49E2-9469-DE881AB4602E}" srcOrd="4" destOrd="0" presId="urn:microsoft.com/office/officeart/2005/8/layout/lProcess2"/>
    <dgm:cxn modelId="{56913FE7-91A3-4C9F-A966-1AEB4B0D017F}" type="presParOf" srcId="{A980F9F7-1C04-4BDA-AC4E-2EA38185BAFC}" destId="{87FA7CCA-170A-48D2-B0A9-0B1017BF7C20}" srcOrd="5" destOrd="0" presId="urn:microsoft.com/office/officeart/2005/8/layout/lProcess2"/>
    <dgm:cxn modelId="{34658159-AE09-439C-A121-A0668C42C33A}" type="presParOf" srcId="{A980F9F7-1C04-4BDA-AC4E-2EA38185BAFC}" destId="{65A82055-38C4-4A05-AE73-D406C1FFD754}" srcOrd="6" destOrd="0" presId="urn:microsoft.com/office/officeart/2005/8/layout/lProcess2"/>
    <dgm:cxn modelId="{051F4B09-C8B9-4B88-98C1-9F072AE0D0BD}" type="presParOf" srcId="{A980F9F7-1C04-4BDA-AC4E-2EA38185BAFC}" destId="{C0A14D23-45F8-482B-AF3D-4DBB862B0212}" srcOrd="7" destOrd="0" presId="urn:microsoft.com/office/officeart/2005/8/layout/lProcess2"/>
    <dgm:cxn modelId="{263C43CB-BFE3-45F4-9387-023F4D70F98B}" type="presParOf" srcId="{A980F9F7-1C04-4BDA-AC4E-2EA38185BAFC}" destId="{C3B8FDD6-F062-426E-A1FD-099CA2B51C1A}" srcOrd="8" destOrd="0" presId="urn:microsoft.com/office/officeart/2005/8/layout/lProcess2"/>
    <dgm:cxn modelId="{A4A4B140-EF81-4E40-8D08-276370366718}" type="presParOf" srcId="{5F2EE8CC-ABA0-48CE-AD6F-3087F3F82BF4}" destId="{D6CA19D8-DA83-45B3-AF36-7F8120B0096B}" srcOrd="3" destOrd="0" presId="urn:microsoft.com/office/officeart/2005/8/layout/lProcess2"/>
    <dgm:cxn modelId="{4A88F0D0-BB8C-44EB-90C7-2E9BD9C76E8F}" type="presParOf" srcId="{5F2EE8CC-ABA0-48CE-AD6F-3087F3F82BF4}" destId="{17F1BC3A-0877-4A18-A783-D57E29F28A95}" srcOrd="4" destOrd="0" presId="urn:microsoft.com/office/officeart/2005/8/layout/lProcess2"/>
    <dgm:cxn modelId="{773B13AD-F2B1-46AB-B847-415F077721D3}" type="presParOf" srcId="{17F1BC3A-0877-4A18-A783-D57E29F28A95}" destId="{56275F40-5E3E-4271-AB3C-5970E5725507}" srcOrd="0" destOrd="0" presId="urn:microsoft.com/office/officeart/2005/8/layout/lProcess2"/>
    <dgm:cxn modelId="{3D6220DC-1A28-4391-9152-3FDECE996B96}" type="presParOf" srcId="{17F1BC3A-0877-4A18-A783-D57E29F28A95}" destId="{1459ADF0-D3E9-42B0-BFA2-7D6FD47999ED}" srcOrd="1" destOrd="0" presId="urn:microsoft.com/office/officeart/2005/8/layout/lProcess2"/>
    <dgm:cxn modelId="{DE1944CA-C378-4692-8C9A-2CF0441EF003}" type="presParOf" srcId="{17F1BC3A-0877-4A18-A783-D57E29F28A95}" destId="{F4A4DB9C-36DA-4D51-B9D8-BBBD1F3CC8C4}" srcOrd="2" destOrd="0" presId="urn:microsoft.com/office/officeart/2005/8/layout/lProcess2"/>
    <dgm:cxn modelId="{FE72C652-4F92-4AC9-9AF1-4FA32B25B015}" type="presParOf" srcId="{F4A4DB9C-36DA-4D51-B9D8-BBBD1F3CC8C4}" destId="{A62C9E9A-2D4D-4FE6-A6A1-ABD446DA3689}" srcOrd="0" destOrd="0" presId="urn:microsoft.com/office/officeart/2005/8/layout/lProcess2"/>
    <dgm:cxn modelId="{A54CA0C0-9012-4EFA-8258-16B20146373D}" type="presParOf" srcId="{A62C9E9A-2D4D-4FE6-A6A1-ABD446DA3689}" destId="{126BCCEA-59E1-4151-96DF-2F79A58DB8AA}" srcOrd="0" destOrd="0" presId="urn:microsoft.com/office/officeart/2005/8/layout/lProcess2"/>
    <dgm:cxn modelId="{95D375E1-1E61-4722-92D4-2C3EB5620F53}" type="presParOf" srcId="{A62C9E9A-2D4D-4FE6-A6A1-ABD446DA3689}" destId="{8E0F2B29-2744-4EB6-8A1D-DD767ACE4DE8}" srcOrd="1" destOrd="0" presId="urn:microsoft.com/office/officeart/2005/8/layout/lProcess2"/>
    <dgm:cxn modelId="{9B812315-3ED5-46C3-8505-0F6C7AEF08B9}" type="presParOf" srcId="{A62C9E9A-2D4D-4FE6-A6A1-ABD446DA3689}" destId="{939021C2-BEE7-4D07-808C-2D7D68AB131A}" srcOrd="2" destOrd="0" presId="urn:microsoft.com/office/officeart/2005/8/layout/lProcess2"/>
    <dgm:cxn modelId="{E4751892-6ED3-4350-9403-FCD04BB7DD32}" type="presParOf" srcId="{A62C9E9A-2D4D-4FE6-A6A1-ABD446DA3689}" destId="{13C73A86-612D-4CBE-9C74-21362B54B03F}" srcOrd="3" destOrd="0" presId="urn:microsoft.com/office/officeart/2005/8/layout/lProcess2"/>
    <dgm:cxn modelId="{7B8B5C68-F7D8-48F6-98E8-C035FF30FCA5}" type="presParOf" srcId="{A62C9E9A-2D4D-4FE6-A6A1-ABD446DA3689}" destId="{9DDA1501-E563-43B0-9301-02B68DC5337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DDA6-CE0F-4E02-BCCA-4F7EE7214581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647A-A69D-4F5F-B7DC-7E5F5E6A63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7479-437F-4A7C-A7BC-D13F52B0DD83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D1E3-7DC2-409C-BBEF-6AA059934EB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01D5-F462-4BA5-B05B-F2EEF0FFE81B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3566-CFCD-4D47-A72F-9D436A7282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8C9F-E32D-4EDC-8B57-33158CB43388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DC9A-9027-4AAD-B320-3E4116491F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767F-BC60-4621-82E9-4540B52476E8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1AEF-417C-46EE-8400-AE196CCD5E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F7A8-06D4-4BAD-A2A6-CB26258B108F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1888-7737-406D-A448-FA97C9427D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967D-D6C1-443D-9B57-F4C0940355E8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F00E-20C6-48A9-80FA-B86C551B60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04BD-3CA2-4716-A41C-E383D4B5ACDA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32AF-4AFA-4CB8-8FA4-296E079BE7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5870-301A-4A76-A567-85FA62BCA19D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894B-49FA-412B-B066-C9E86BFDE8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4D4B-C299-427B-B463-A05DFBD4D2F8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5C65-9951-454F-B23A-095213637D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14C5-F9FB-4A52-AE46-EFE8A03AEB9D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9528-2ADE-4635-A2DD-87837575BD8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18250-BC67-4650-8F5D-7A94C634CB29}" type="datetimeFigureOut">
              <a:rPr lang="es-ES"/>
              <a:pPr>
                <a:defRPr/>
              </a:pPr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E85354-6C30-4470-9FB8-62AD0EBDB4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tif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tif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Relationship Id="rId9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sabel.bardaji@upm.es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mtClean="0"/>
              <a:t>La sostenibilidad de la agricultura y las políticas de Desarrollo Rural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1413" y="5445125"/>
            <a:ext cx="6400800" cy="841375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</a:rPr>
              <a:t>Isabel Bardají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tx1"/>
                </a:solidFill>
              </a:rPr>
              <a:t>Zaragoza 14 de Febrero, 2013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23050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88913"/>
            <a:ext cx="673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188913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Resultados económicos: empleo </a:t>
            </a:r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6 Marcador de contenido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58888" y="1844675"/>
            <a:ext cx="6337300" cy="41052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Productividad del trabajo</a:t>
            </a:r>
          </a:p>
        </p:txBody>
      </p:sp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6 Marcador de contenido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1628775"/>
            <a:ext cx="7129463" cy="41068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Precios al consumo y percibidos: Cereales y derivados</a:t>
            </a:r>
            <a:endParaRPr lang="es-ES" dirty="0"/>
          </a:p>
        </p:txBody>
      </p:sp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5 Marcador de contenido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628775"/>
            <a:ext cx="8424862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7 CuadroTexto"/>
          <p:cNvSpPr txBox="1">
            <a:spLocks noChangeArrowheads="1"/>
          </p:cNvSpPr>
          <p:nvPr/>
        </p:nvSpPr>
        <p:spPr bwMode="auto">
          <a:xfrm>
            <a:off x="6443663" y="2276475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IPC</a:t>
            </a:r>
          </a:p>
        </p:txBody>
      </p:sp>
      <p:sp>
        <p:nvSpPr>
          <p:cNvPr id="24583" name="8 CuadroTexto"/>
          <p:cNvSpPr txBox="1">
            <a:spLocks noChangeArrowheads="1"/>
          </p:cNvSpPr>
          <p:nvPr/>
        </p:nvSpPr>
        <p:spPr bwMode="auto">
          <a:xfrm>
            <a:off x="5867400" y="3068638"/>
            <a:ext cx="2160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IPC Cereales y Derivados </a:t>
            </a:r>
          </a:p>
        </p:txBody>
      </p:sp>
      <p:sp>
        <p:nvSpPr>
          <p:cNvPr id="24584" name="9 CuadroTexto"/>
          <p:cNvSpPr txBox="1">
            <a:spLocks noChangeArrowheads="1"/>
          </p:cNvSpPr>
          <p:nvPr/>
        </p:nvSpPr>
        <p:spPr bwMode="auto">
          <a:xfrm>
            <a:off x="6372225" y="3573463"/>
            <a:ext cx="100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Calibri" pitchFamily="34" charset="0"/>
              </a:rPr>
              <a:t>IPP</a:t>
            </a:r>
          </a:p>
        </p:txBody>
      </p:sp>
      <p:sp>
        <p:nvSpPr>
          <p:cNvPr id="24585" name="10 CuadroTexto"/>
          <p:cNvSpPr txBox="1">
            <a:spLocks noChangeArrowheads="1"/>
          </p:cNvSpPr>
          <p:nvPr/>
        </p:nvSpPr>
        <p:spPr bwMode="auto">
          <a:xfrm>
            <a:off x="6804025" y="4221163"/>
            <a:ext cx="129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Calibri" pitchFamily="34" charset="0"/>
              </a:rPr>
              <a:t>IPP Cereales y Derivados </a:t>
            </a:r>
          </a:p>
        </p:txBody>
      </p:sp>
      <p:pic>
        <p:nvPicPr>
          <p:cNvPr id="12" name="Picture 2" descr="http://b4tea.com/wp-content/uploads/2010/04/wheat-allergy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1844824"/>
            <a:ext cx="208231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Precios al consumo y percibidos: Frutas </a:t>
            </a:r>
            <a:endParaRPr lang="es-ES" dirty="0"/>
          </a:p>
        </p:txBody>
      </p:sp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5 Marcador de contenido"/>
          <p:cNvPicPr>
            <a:picLocks noGrp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1628775"/>
            <a:ext cx="8497887" cy="4392613"/>
          </a:xfrm>
          <a:ln>
            <a:solidFill>
              <a:schemeClr val="tx1"/>
            </a:solidFill>
          </a:ln>
        </p:spPr>
      </p:pic>
      <p:sp>
        <p:nvSpPr>
          <p:cNvPr id="25606" name="10 CuadroTexto"/>
          <p:cNvSpPr txBox="1">
            <a:spLocks noChangeArrowheads="1"/>
          </p:cNvSpPr>
          <p:nvPr/>
        </p:nvSpPr>
        <p:spPr bwMode="auto">
          <a:xfrm>
            <a:off x="7235825" y="2997200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IPC </a:t>
            </a:r>
          </a:p>
        </p:txBody>
      </p:sp>
      <p:sp>
        <p:nvSpPr>
          <p:cNvPr id="25607" name="11 CuadroTexto"/>
          <p:cNvSpPr txBox="1">
            <a:spLocks noChangeArrowheads="1"/>
          </p:cNvSpPr>
          <p:nvPr/>
        </p:nvSpPr>
        <p:spPr bwMode="auto">
          <a:xfrm>
            <a:off x="6875463" y="2205038"/>
            <a:ext cx="122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IPC Frutas</a:t>
            </a:r>
          </a:p>
        </p:txBody>
      </p:sp>
      <p:sp>
        <p:nvSpPr>
          <p:cNvPr id="25608" name="12 CuadroTexto"/>
          <p:cNvSpPr txBox="1">
            <a:spLocks noChangeArrowheads="1"/>
          </p:cNvSpPr>
          <p:nvPr/>
        </p:nvSpPr>
        <p:spPr bwMode="auto">
          <a:xfrm>
            <a:off x="7596188" y="3429000"/>
            <a:ext cx="57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IPP </a:t>
            </a:r>
          </a:p>
        </p:txBody>
      </p:sp>
      <p:sp>
        <p:nvSpPr>
          <p:cNvPr id="25609" name="13 CuadroTexto"/>
          <p:cNvSpPr txBox="1">
            <a:spLocks noChangeArrowheads="1"/>
          </p:cNvSpPr>
          <p:nvPr/>
        </p:nvSpPr>
        <p:spPr bwMode="auto">
          <a:xfrm>
            <a:off x="7740650" y="4292600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Calibri" pitchFamily="34" charset="0"/>
              </a:rPr>
              <a:t>IPP Frutas</a:t>
            </a:r>
          </a:p>
        </p:txBody>
      </p:sp>
      <p:pic>
        <p:nvPicPr>
          <p:cNvPr id="256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1857375"/>
            <a:ext cx="17399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Precios al consumo y percibidos: Huevos </a:t>
            </a:r>
            <a:endParaRPr lang="es-ES" dirty="0"/>
          </a:p>
        </p:txBody>
      </p:sp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5 Marcador de contenido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484313"/>
            <a:ext cx="7673975" cy="444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0" name="8 CuadroTexto"/>
          <p:cNvSpPr txBox="1">
            <a:spLocks noChangeArrowheads="1"/>
          </p:cNvSpPr>
          <p:nvPr/>
        </p:nvSpPr>
        <p:spPr bwMode="auto">
          <a:xfrm>
            <a:off x="6588125" y="2133600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Calibri" pitchFamily="34" charset="0"/>
              </a:rPr>
              <a:t>IPC </a:t>
            </a:r>
          </a:p>
        </p:txBody>
      </p:sp>
      <p:sp>
        <p:nvSpPr>
          <p:cNvPr id="26631" name="9 CuadroTexto"/>
          <p:cNvSpPr txBox="1">
            <a:spLocks noChangeArrowheads="1"/>
          </p:cNvSpPr>
          <p:nvPr/>
        </p:nvSpPr>
        <p:spPr bwMode="auto">
          <a:xfrm>
            <a:off x="6516688" y="2781300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>
                <a:latin typeface="Calibri" pitchFamily="34" charset="0"/>
              </a:rPr>
              <a:t>IPC Huevos</a:t>
            </a:r>
          </a:p>
        </p:txBody>
      </p:sp>
      <p:sp>
        <p:nvSpPr>
          <p:cNvPr id="26632" name="10 CuadroTexto"/>
          <p:cNvSpPr txBox="1">
            <a:spLocks noChangeArrowheads="1"/>
          </p:cNvSpPr>
          <p:nvPr/>
        </p:nvSpPr>
        <p:spPr bwMode="auto">
          <a:xfrm>
            <a:off x="7451725" y="3716338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IPP</a:t>
            </a:r>
          </a:p>
        </p:txBody>
      </p:sp>
      <p:pic>
        <p:nvPicPr>
          <p:cNvPr id="12" name="Picture 34" descr="http://2.bp.blogspot.com/_oknwAm1_5Yk/RxJ8hXms5qI/AAAAAAAABYs/2IsXK5pE8CY/s400/huevos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42" y="1785926"/>
            <a:ext cx="1632814" cy="1555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Resultados Económicos: </a:t>
            </a:r>
            <a:r>
              <a:rPr lang="es-ES" dirty="0" err="1" smtClean="0"/>
              <a:t>Indices</a:t>
            </a:r>
            <a:r>
              <a:rPr lang="es-ES" dirty="0" smtClean="0"/>
              <a:t> de precios </a:t>
            </a:r>
            <a:endParaRPr lang="es-ES" dirty="0"/>
          </a:p>
        </p:txBody>
      </p:sp>
      <p:sp>
        <p:nvSpPr>
          <p:cNvPr id="7" name="6 Marcador de contenido"/>
          <p:cNvSpPr txBox="1"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b="1" dirty="0" smtClean="0">
                <a:solidFill>
                  <a:schemeClr val="accent5">
                    <a:lumMod val="25000"/>
                  </a:schemeClr>
                </a:solidFill>
              </a:rPr>
              <a:t>Factor de multiplicación de los precios corrientes entre 1980 y 2008</a:t>
            </a:r>
            <a:endParaRPr lang="es-ES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0825" y="2708275"/>
          <a:ext cx="8497888" cy="33845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32315"/>
                <a:gridCol w="3306961"/>
                <a:gridCol w="2357669"/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Sector</a:t>
                      </a:r>
                      <a:endParaRPr lang="es-ES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Consumidores</a:t>
                      </a:r>
                      <a:endParaRPr lang="es-ES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Productores</a:t>
                      </a:r>
                      <a:endParaRPr lang="es-ES" sz="3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Hortalizas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 7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3,5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Frutas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aseline="0" dirty="0" smtClean="0"/>
                        <a:t> </a:t>
                      </a:r>
                      <a:r>
                        <a:rPr lang="es-ES" sz="3200" dirty="0" smtClean="0"/>
                        <a:t>5,5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1,8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Leche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4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2,5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Huevos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3,5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2,8</a:t>
                      </a:r>
                      <a:endParaRPr lang="es-E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187450" y="836613"/>
            <a:ext cx="6337300" cy="1533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accent4">
                    <a:lumMod val="50000"/>
                  </a:schemeClr>
                </a:solidFill>
              </a:rPr>
              <a:t>Indicadores de sostenibilidad de las producciones vegetales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/>
          <a:srcRect t="8670"/>
          <a:stretch>
            <a:fillRect/>
          </a:stretch>
        </p:blipFill>
        <p:spPr bwMode="auto">
          <a:xfrm>
            <a:off x="179388" y="3644900"/>
            <a:ext cx="22574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3644900"/>
            <a:ext cx="20939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644900"/>
            <a:ext cx="20812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644900"/>
            <a:ext cx="22685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100" dirty="0" smtClean="0">
                <a:solidFill>
                  <a:schemeClr val="accent4">
                    <a:lumMod val="50000"/>
                  </a:schemeClr>
                </a:solidFill>
              </a:rPr>
              <a:t>a) ¿</a:t>
            </a:r>
            <a:r>
              <a:rPr lang="es-ES" sz="3100" b="1" dirty="0" smtClean="0">
                <a:solidFill>
                  <a:schemeClr val="accent4">
                    <a:lumMod val="50000"/>
                  </a:schemeClr>
                </a:solidFill>
              </a:rPr>
              <a:t>Cuántos  euros o toneladas se producen con una unidad de recursos</a:t>
            </a:r>
            <a:r>
              <a:rPr lang="es-ES" sz="31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s-ES" dirty="0"/>
          </a:p>
        </p:txBody>
      </p:sp>
      <p:pic>
        <p:nvPicPr>
          <p:cNvPr id="29698" name="6 Marcador de contenido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276475"/>
            <a:ext cx="6359525" cy="3668713"/>
          </a:xfrm>
          <a:ln>
            <a:solidFill>
              <a:schemeClr val="tx1"/>
            </a:solidFill>
          </a:ln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 rot="16200000">
            <a:off x="3887788" y="3176587"/>
            <a:ext cx="647700" cy="2889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 rot="20242032">
            <a:off x="4602163" y="3830638"/>
            <a:ext cx="647700" cy="2873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3480246">
            <a:off x="4397375" y="4716463"/>
            <a:ext cx="649287" cy="2873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derecha"/>
          <p:cNvSpPr/>
          <p:nvPr/>
        </p:nvSpPr>
        <p:spPr>
          <a:xfrm rot="7542864">
            <a:off x="3402013" y="4711700"/>
            <a:ext cx="647700" cy="2889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Flecha derecha"/>
          <p:cNvSpPr/>
          <p:nvPr/>
        </p:nvSpPr>
        <p:spPr>
          <a:xfrm rot="11889670">
            <a:off x="3095625" y="3824288"/>
            <a:ext cx="647700" cy="2889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84213" y="1412875"/>
            <a:ext cx="7835900" cy="76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Indicadores normalizados del </a:t>
            </a:r>
            <a:r>
              <a:rPr lang="es-ES" sz="2400" b="1" dirty="0">
                <a:solidFill>
                  <a:srgbClr val="0070C0"/>
                </a:solidFill>
              </a:rPr>
              <a:t>olivar de transformación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0000"/>
                </a:solidFill>
              </a:rPr>
              <a:t> Euros </a:t>
            </a:r>
            <a:r>
              <a:rPr lang="es-ES" sz="2000" b="1" dirty="0"/>
              <a:t>(1= media del período 1980-2008)</a:t>
            </a:r>
            <a:endParaRPr lang="es-ES" sz="2000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6911975" y="4832350"/>
            <a:ext cx="1081088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a) ¿</a:t>
            </a: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Cuántos  euros o toneladas se producen con una unidad de recursos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s-ES" sz="3200" dirty="0"/>
          </a:p>
        </p:txBody>
      </p:sp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6 Marcador de contenido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58888" y="2492375"/>
            <a:ext cx="6340475" cy="3670300"/>
          </a:xfrm>
          <a:ln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900113" y="1484313"/>
            <a:ext cx="7835900" cy="769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Indicadores normalizados del </a:t>
            </a:r>
            <a:r>
              <a:rPr lang="es-ES" sz="2400" b="1" dirty="0">
                <a:solidFill>
                  <a:srgbClr val="0070C0"/>
                </a:solidFill>
              </a:rPr>
              <a:t>Remolacha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0000"/>
                </a:solidFill>
              </a:rPr>
              <a:t>Producción (t)  sobre uso de recursos </a:t>
            </a:r>
            <a:r>
              <a:rPr lang="es-ES" sz="2000" b="1" dirty="0"/>
              <a:t>(1= media del período 1980-2008)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b) ¿</a:t>
            </a: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Cuántos  recursos se necesitan para producir una unidad de producto? </a:t>
            </a:r>
            <a:endParaRPr lang="es-ES" sz="3200" dirty="0"/>
          </a:p>
        </p:txBody>
      </p:sp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188" y="1412875"/>
            <a:ext cx="7705725" cy="4608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Agricultura, sostenibilidad y política agraria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0338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¿Qué papel tiene la agricultura en el desarrollo del mundo rural?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¿Ha sido sostenible el desarrollo de la agricultura? </a:t>
            </a:r>
          </a:p>
          <a:p>
            <a:pPr fontAlgn="auto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¿En que medida puede contribuir la política a este desarrollo sostenible de la agricultura? </a:t>
            </a:r>
            <a:endParaRPr lang="es-ES" dirty="0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c) ¿</a:t>
            </a: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Cómo ha evolucionado el consumo de recursos? </a:t>
            </a:r>
            <a:endParaRPr lang="es-ES" sz="3200" dirty="0"/>
          </a:p>
        </p:txBody>
      </p:sp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484313"/>
            <a:ext cx="8175625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c) ¿</a:t>
            </a: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Cómo ha evolucionado el consumo de recursos? </a:t>
            </a:r>
            <a:endParaRPr lang="es-ES" sz="3200" dirty="0"/>
          </a:p>
        </p:txBody>
      </p:sp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1341438"/>
            <a:ext cx="7921625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d) ¿</a:t>
            </a: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Cómo han evolucionado los rendimientos?</a:t>
            </a:r>
            <a:endParaRPr lang="es-ES" sz="32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58888" y="1557338"/>
            <a:ext cx="6945312" cy="45259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d) ¿</a:t>
            </a:r>
            <a:r>
              <a:rPr lang="es-ES" sz="3200" b="1" dirty="0" smtClean="0">
                <a:solidFill>
                  <a:schemeClr val="accent4">
                    <a:lumMod val="50000"/>
                  </a:schemeClr>
                </a:solidFill>
              </a:rPr>
              <a:t>Cómo han evolucionado los rendimientos?</a:t>
            </a:r>
            <a:endParaRPr lang="es-ES" sz="3200" dirty="0"/>
          </a:p>
        </p:txBody>
      </p:sp>
      <p:pic>
        <p:nvPicPr>
          <p:cNvPr id="358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7 Marcador de contenido"/>
          <p:cNvGraphicFramePr>
            <a:graphicFrameLocks/>
          </p:cNvGraphicFramePr>
          <p:nvPr/>
        </p:nvGraphicFramePr>
        <p:xfrm>
          <a:off x="539750" y="1989138"/>
          <a:ext cx="8229600" cy="397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Cultivo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Incremento 1980/2008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Cultivo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Incremento 1980/2008</a:t>
                      </a:r>
                      <a:endParaRPr lang="es-ES" sz="2000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Trigo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50%</a:t>
                      </a:r>
                      <a:endParaRPr lang="en-GB" sz="2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Melón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250%</a:t>
                      </a:r>
                      <a:endParaRPr lang="en-GB" sz="2800" noProof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Cebada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50%</a:t>
                      </a:r>
                      <a:endParaRPr lang="en-GB" sz="2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Tomate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120%</a:t>
                      </a:r>
                      <a:endParaRPr lang="en-GB" sz="2800" noProof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Maíz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/>
                        <a:t>100%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Olivar</a:t>
                      </a:r>
                      <a:r>
                        <a:rPr lang="en-GB" sz="2800" noProof="0" dirty="0" smtClean="0"/>
                        <a:t> 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/>
                        <a:t>108%</a:t>
                      </a:r>
                      <a:endParaRPr lang="en-GB" sz="2800" noProof="0" dirty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Remolacha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120%</a:t>
                      </a:r>
                      <a:endParaRPr lang="en-GB" sz="2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Viñedo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70%</a:t>
                      </a:r>
                      <a:endParaRPr lang="en-GB" sz="2800" noProof="0"/>
                    </a:p>
                  </a:txBody>
                  <a:tcPr/>
                </a:tc>
              </a:tr>
              <a:tr h="654848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/>
                        <a:t>Girasol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smtClean="0"/>
                        <a:t>50%</a:t>
                      </a:r>
                      <a:endParaRPr lang="en-GB" sz="2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err="1" smtClean="0"/>
                        <a:t>Cítricos</a:t>
                      </a:r>
                      <a:r>
                        <a:rPr lang="en-GB" sz="2800" noProof="0" dirty="0" smtClean="0"/>
                        <a:t> 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/>
                        <a:t>25%</a:t>
                      </a:r>
                      <a:endParaRPr lang="en-GB" sz="28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Resumen: Indicadores ambientales </a:t>
            </a:r>
          </a:p>
        </p:txBody>
      </p:sp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484313"/>
            <a:ext cx="8678863" cy="468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619250" y="1341438"/>
            <a:ext cx="5184775" cy="2197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Indicadores de sostenibilidad de algunas producciones ganaderas </a:t>
            </a: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(carnes de cerdo y pollo, huevos)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Agua y emisión de GEI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40" descr="http://www.elgranjamon.es/noticias/wp-content/uploads/2008/04/cerdo-sociab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3717032"/>
            <a:ext cx="2336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6" descr="http://www.todoelcampo.com.uy/espanol/images/galeria/pollos_de_engord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7984" y="3717032"/>
            <a:ext cx="230425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6 Título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s-ES" sz="2000" b="1" smtClean="0"/>
              <a:t>Evolución de los Kg de carne producida anualmente por cerda reproductora desde 1990 al 2008</a:t>
            </a:r>
          </a:p>
        </p:txBody>
      </p:sp>
      <p:graphicFrame>
        <p:nvGraphicFramePr>
          <p:cNvPr id="8" name="Imagen 33"/>
          <p:cNvGraphicFramePr/>
          <p:nvPr/>
        </p:nvGraphicFramePr>
        <p:xfrm>
          <a:off x="899592" y="1700808"/>
          <a:ext cx="7194376" cy="385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Evolución de los Kg de carne producida anualmente por gallina reproductora pesada desde 1994 al 2008</a:t>
            </a:r>
            <a:endParaRPr lang="es-ES" sz="2800" smtClean="0"/>
          </a:p>
        </p:txBody>
      </p:sp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Imagen 34"/>
          <p:cNvGraphicFramePr/>
          <p:nvPr/>
        </p:nvGraphicFramePr>
        <p:xfrm>
          <a:off x="395536" y="1916832"/>
          <a:ext cx="8280920" cy="367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smtClean="0"/>
              <a:t>Evolución de los </a:t>
            </a:r>
            <a:r>
              <a:rPr lang="es-ES" sz="2400" b="1" smtClean="0">
                <a:solidFill>
                  <a:srgbClr val="FF0000"/>
                </a:solidFill>
              </a:rPr>
              <a:t>Kg de huevo producidos </a:t>
            </a:r>
            <a:r>
              <a:rPr lang="es-ES" sz="2400" b="1" smtClean="0"/>
              <a:t>anualmente por </a:t>
            </a:r>
            <a:r>
              <a:rPr lang="es-ES" sz="2400" b="1" smtClean="0">
                <a:solidFill>
                  <a:srgbClr val="FF0000"/>
                </a:solidFill>
              </a:rPr>
              <a:t>gallina</a:t>
            </a:r>
            <a:r>
              <a:rPr lang="es-ES" sz="2400" b="1" smtClean="0"/>
              <a:t> ponedora desde 1992 al 2008</a:t>
            </a:r>
            <a:endParaRPr lang="es-ES" sz="2400" smtClean="0"/>
          </a:p>
        </p:txBody>
      </p:sp>
      <p:pic>
        <p:nvPicPr>
          <p:cNvPr id="4096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Imagen 35"/>
          <p:cNvGraphicFramePr/>
          <p:nvPr/>
        </p:nvGraphicFramePr>
        <p:xfrm>
          <a:off x="539552" y="1700808"/>
          <a:ext cx="7848872" cy="366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Consumo de agua y emisiones </a:t>
            </a:r>
          </a:p>
        </p:txBody>
      </p:sp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84313"/>
            <a:ext cx="78486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900113" y="765175"/>
            <a:ext cx="7188200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/>
              <a:t>¿Qué aspectos deben analizarse en un estudio de la sostenibilidad de la agricultura española?</a:t>
            </a:r>
            <a:endParaRPr lang="es-ES" sz="4000" dirty="0"/>
          </a:p>
        </p:txBody>
      </p:sp>
      <p:sp>
        <p:nvSpPr>
          <p:cNvPr id="15365" name="9 CuadroTexto"/>
          <p:cNvSpPr txBox="1">
            <a:spLocks noChangeArrowheads="1"/>
          </p:cNvSpPr>
          <p:nvPr/>
        </p:nvSpPr>
        <p:spPr bwMode="auto">
          <a:xfrm>
            <a:off x="1042988" y="3500438"/>
            <a:ext cx="7489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Concepto multicriterio de la sostenibilidad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Análisis de su comportamiento en lo referente a impactos ambientales, producción económica y aspectos sociales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>
                <a:latin typeface="Calibri" pitchFamily="34" charset="0"/>
              </a:rPr>
              <a:t>Necesidad de indicadores </a:t>
            </a:r>
          </a:p>
          <a:p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Z:\CEIGRAM\Post-firma de convenio\Divulgación\2011\2011_Folleto CEIGRAM\imágenes folleto\selección_fotos folleto_2011\cerezos\cerez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565400"/>
            <a:ext cx="5214938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258888" y="404813"/>
            <a:ext cx="6337300" cy="193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accent4">
                    <a:lumMod val="50000"/>
                  </a:schemeClr>
                </a:solidFill>
              </a:rPr>
              <a:t>Conclusiones: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chemeClr val="accent4">
                    <a:lumMod val="50000"/>
                  </a:schemeClr>
                </a:solidFill>
              </a:rPr>
              <a:t>¿Ha sido sostenible el desarrollo del sector agrario?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>
            <a:spLocks noGrp="1"/>
          </p:cNvSpPr>
          <p:nvPr/>
        </p:nvSpPr>
        <p:spPr bwMode="auto">
          <a:xfrm>
            <a:off x="323850" y="1700213"/>
            <a:ext cx="8569325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s-ES" sz="3600">
                <a:latin typeface="Calibri" pitchFamily="34" charset="0"/>
              </a:rPr>
              <a:t>Las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mejoras tecnológicas </a:t>
            </a:r>
            <a:r>
              <a:rPr lang="es-ES" sz="3600">
                <a:latin typeface="Calibri" pitchFamily="34" charset="0"/>
              </a:rPr>
              <a:t>han hecho posible el acceso a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una alimentación barata y segura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endParaRPr lang="es-ES" sz="3600" b="1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s-ES" sz="3600">
                <a:latin typeface="Calibri" pitchFamily="34" charset="0"/>
              </a:rPr>
              <a:t>Los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precios en origen de los productos</a:t>
            </a:r>
            <a:r>
              <a:rPr lang="es-ES" sz="3600">
                <a:latin typeface="Calibri" pitchFamily="34" charset="0"/>
              </a:rPr>
              <a:t> han crecido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en menor medida que el IPC  y </a:t>
            </a:r>
            <a:r>
              <a:rPr lang="es-ES" sz="3600">
                <a:latin typeface="Calibri" pitchFamily="34" charset="0"/>
              </a:rPr>
              <a:t>que  el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IPC de alimentos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endParaRPr lang="es-ES" sz="3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sz="3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</a:pPr>
            <a:endParaRPr lang="en-US" sz="2800" b="1">
              <a:solidFill>
                <a:srgbClr val="0070C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s-ES_tradnl" sz="3600">
              <a:latin typeface="Calibri" pitchFamily="34" charset="0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</a:rPr>
              <a:t>¿Ha sido sostenible el desarrollo del sector agrario?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</a:rPr>
              <a:t>¿Ha sido sostenible el desarrollo del sector agrario? </a:t>
            </a:r>
            <a:endParaRPr lang="es-ES" sz="3200" dirty="0"/>
          </a:p>
        </p:txBody>
      </p:sp>
      <p:pic>
        <p:nvPicPr>
          <p:cNvPr id="4505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>
            <a:spLocks noGrp="1"/>
          </p:cNvSpPr>
          <p:nvPr/>
        </p:nvSpPr>
        <p:spPr bwMode="auto">
          <a:xfrm>
            <a:off x="323850" y="1622425"/>
            <a:ext cx="856932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s-ES" sz="3300">
                <a:latin typeface="Calibri" pitchFamily="34" charset="0"/>
              </a:rPr>
              <a:t> El </a:t>
            </a:r>
            <a:r>
              <a:rPr lang="es-ES" sz="3300" b="1">
                <a:solidFill>
                  <a:srgbClr val="7030A0"/>
                </a:solidFill>
                <a:latin typeface="Calibri" pitchFamily="34" charset="0"/>
              </a:rPr>
              <a:t>esfuerzo del sector agrario en mejoras de productividad</a:t>
            </a:r>
            <a:r>
              <a:rPr lang="es-ES" sz="3300">
                <a:latin typeface="Calibri" pitchFamily="34" charset="0"/>
              </a:rPr>
              <a:t> ha dado frutos a la sociedad y al sector agro-alimentario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endParaRPr lang="es-ES" sz="33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s-ES" sz="3300">
                <a:latin typeface="Calibri" pitchFamily="34" charset="0"/>
              </a:rPr>
              <a:t>La </a:t>
            </a:r>
            <a:r>
              <a:rPr lang="es-ES" sz="3300" b="1">
                <a:solidFill>
                  <a:srgbClr val="7030A0"/>
                </a:solidFill>
                <a:latin typeface="Calibri" pitchFamily="34" charset="0"/>
              </a:rPr>
              <a:t>fuerte alza de los precios pagados por los factores y la moderación de los precios percibidos</a:t>
            </a:r>
            <a:r>
              <a:rPr lang="es-ES" sz="3300">
                <a:latin typeface="Calibri" pitchFamily="34" charset="0"/>
              </a:rPr>
              <a:t> han frenado el crecimiento de la renta agraria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endParaRPr lang="es-ES" sz="33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sz="33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3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</a:pPr>
            <a:endParaRPr lang="en-US" sz="3300" b="1">
              <a:solidFill>
                <a:srgbClr val="0070C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s-ES_tradnl" sz="33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accent4">
                    <a:lumMod val="50000"/>
                  </a:schemeClr>
                </a:solidFill>
              </a:rPr>
              <a:t>¿Ha sido sostenible el desarrollo del sector agrario? </a:t>
            </a:r>
            <a:endParaRPr lang="es-ES" dirty="0"/>
          </a:p>
        </p:txBody>
      </p:sp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>
            <a:spLocks noGrp="1"/>
          </p:cNvSpPr>
          <p:nvPr/>
        </p:nvSpPr>
        <p:spPr bwMode="auto">
          <a:xfrm>
            <a:off x="323850" y="1773238"/>
            <a:ext cx="856932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s-ES" sz="3600">
                <a:latin typeface="Calibri" pitchFamily="34" charset="0"/>
              </a:rPr>
              <a:t>Los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productos agrícolas o ganaderos requieren hoy una fracción de recursos naturales </a:t>
            </a:r>
            <a:r>
              <a:rPr lang="es-ES" sz="3600">
                <a:latin typeface="Calibri" pitchFamily="34" charset="0"/>
              </a:rPr>
              <a:t>de lo que requerían hace 20 ó 30 años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endParaRPr lang="es-ES" sz="3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es-ES" sz="3600">
                <a:latin typeface="Calibri" pitchFamily="34" charset="0"/>
              </a:rPr>
              <a:t> </a:t>
            </a:r>
            <a:r>
              <a:rPr lang="es-ES" sz="3600" b="1">
                <a:solidFill>
                  <a:srgbClr val="7030A0"/>
                </a:solidFill>
                <a:latin typeface="Calibri" pitchFamily="34" charset="0"/>
              </a:rPr>
              <a:t>No es posible mejorar en sostenibilidad</a:t>
            </a:r>
            <a:r>
              <a:rPr lang="es-ES" sz="3600">
                <a:latin typeface="Calibri" pitchFamily="34" charset="0"/>
              </a:rPr>
              <a:t>, sin mejorar en eficiencia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sz="36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</a:pPr>
            <a:endParaRPr lang="en-US" sz="2800" b="1">
              <a:solidFill>
                <a:srgbClr val="0070C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s-ES_tradnl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87450" y="476250"/>
            <a:ext cx="6697663" cy="1754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/>
              <a:t>¿En que medida puede contribuir la política a este desarrollo sostenible de la agricultura?</a:t>
            </a:r>
            <a:endParaRPr lang="es-ES" sz="3600" dirty="0"/>
          </a:p>
        </p:txBody>
      </p:sp>
      <p:pic>
        <p:nvPicPr>
          <p:cNvPr id="47109" name="Picture 2" descr="Z:\CEIGRAM\Post-firma de convenio\Divulgación\fotos\Imagen 16 Giras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708275"/>
            <a:ext cx="3257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http://fichas.infojardin.com/foto-hortalizas-verduras/lycopersicum-esculentum-to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869160"/>
            <a:ext cx="2286000" cy="172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4" descr="http://www.phytoma.com/uploads/13026828024da55cb2212d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3284984"/>
            <a:ext cx="1725462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2 Rectángulo redondeado"/>
          <p:cNvSpPr/>
          <p:nvPr/>
        </p:nvSpPr>
        <p:spPr>
          <a:xfrm>
            <a:off x="4644008" y="4725144"/>
            <a:ext cx="2232248" cy="1656184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5576803"/>
              <a:satOff val="19150"/>
              <a:lumOff val="1074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22" descr="http://sorsiesapori.xoom.it/CORAL/mandarinofrutto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36096" y="2636912"/>
            <a:ext cx="2133600" cy="202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La reforma de la PAC para después del 2013 y la sostenibilidad </a:t>
            </a:r>
            <a:endParaRPr lang="es-ES" sz="3200" dirty="0"/>
          </a:p>
        </p:txBody>
      </p:sp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I Pilar: Los pagos directos y el componente verde </a:t>
            </a:r>
          </a:p>
          <a:p>
            <a:r>
              <a:rPr lang="es-ES" smtClean="0"/>
              <a:t>II Pilar: La política de desarrollo rural y la agricultura </a:t>
            </a:r>
          </a:p>
          <a:p>
            <a:r>
              <a:rPr lang="es-ES" smtClean="0"/>
              <a:t>Otras disposiciones: </a:t>
            </a:r>
          </a:p>
          <a:p>
            <a:pPr lvl="1"/>
            <a:r>
              <a:rPr lang="es-ES" smtClean="0"/>
              <a:t>Legislación sobre el uso de fitosanitarios </a:t>
            </a:r>
          </a:p>
          <a:p>
            <a:pPr lvl="1"/>
            <a:r>
              <a:rPr lang="es-ES" smtClean="0"/>
              <a:t>Bienestar animal </a:t>
            </a:r>
          </a:p>
          <a:p>
            <a:pPr lvl="1"/>
            <a:r>
              <a:rPr lang="es-ES" smtClean="0"/>
              <a:t>Política de calidad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Propuesta de reforma de la política de Desarrollo Rural </a:t>
            </a:r>
            <a:endParaRPr lang="es-ES" sz="3200" dirty="0"/>
          </a:p>
        </p:txBody>
      </p:sp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smtClean="0"/>
              <a:t>Prioridades: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400" smtClean="0"/>
              <a:t>Fomento de la transferencia del conocimiento y la innovación 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400" smtClean="0"/>
              <a:t>Mejora de la competitividad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400" smtClean="0"/>
              <a:t>Cadena de valor y gestión de riesgos 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400" smtClean="0"/>
              <a:t>Preservación y mejora de los ecosistemas 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400" smtClean="0"/>
              <a:t>Eficiencia de recursos y transición a una economía de emisiones reducidas 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400" smtClean="0"/>
              <a:t>Promover inclusión social, reducción de la pobreza y el desarrollo económico áreas rurales. 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dirty="0" smtClean="0"/>
              <a:t>Propuesta de reforma de la política de Desarrollo Rural: algunas medidas clave </a:t>
            </a:r>
            <a:endParaRPr lang="es-ES" sz="3200" dirty="0"/>
          </a:p>
        </p:txBody>
      </p:sp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s-ES" sz="2600" dirty="0" smtClean="0"/>
              <a:t>Innovación y transferencia de conocimiento: </a:t>
            </a:r>
          </a:p>
          <a:p>
            <a:pPr lvl="1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s-ES" sz="2400" dirty="0" smtClean="0"/>
              <a:t>Creación de asociaciones europeas de innovación (EIP) para la productividad agrícola y la sostenibilidad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s-ES" sz="2600" dirty="0" smtClean="0"/>
              <a:t>Reestructuración, modernización e inversiones:</a:t>
            </a:r>
          </a:p>
          <a:p>
            <a:pPr lvl="1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s-ES" sz="2400" dirty="0" smtClean="0"/>
              <a:t>Mayor apoyo a jóvenes agricultores y pequeñas explotaciones</a:t>
            </a:r>
          </a:p>
          <a:p>
            <a:pPr lvl="1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s-ES" sz="2400" dirty="0" smtClean="0"/>
              <a:t>Ayudas a las inversiones en regadío condicionadas a una reducción del 25% del consumo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s-ES" sz="2600" dirty="0" smtClean="0"/>
              <a:t>Pagos agroambientales/climáticos y agricultura ecológica: </a:t>
            </a:r>
          </a:p>
          <a:p>
            <a:pPr lvl="1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s-ES" sz="2400" dirty="0" smtClean="0"/>
              <a:t>Flexibilidad y mayor apoyo a acciones conjuntas </a:t>
            </a:r>
          </a:p>
          <a:p>
            <a:pPr lvl="1" fontAlgn="auto"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–"/>
              <a:defRPr/>
            </a:pPr>
            <a:r>
              <a:rPr lang="es-ES" sz="2400" dirty="0" err="1" smtClean="0"/>
              <a:t>Adicionalidad</a:t>
            </a:r>
            <a:r>
              <a:rPr lang="es-ES" sz="2400" dirty="0" smtClean="0"/>
              <a:t> al I Pilar 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s-ES" sz="2600" dirty="0" smtClean="0"/>
              <a:t>Apoyo a la constitución de organizaciones de productores </a:t>
            </a:r>
          </a:p>
          <a:p>
            <a:pPr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s-ES" sz="2600" dirty="0" smtClean="0"/>
              <a:t>Nuevas medidas de gestión de riesgos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6 CuadroTexto"/>
          <p:cNvSpPr txBox="1">
            <a:spLocks noChangeArrowheads="1"/>
          </p:cNvSpPr>
          <p:nvPr/>
        </p:nvSpPr>
        <p:spPr bwMode="auto">
          <a:xfrm>
            <a:off x="2124075" y="1844675"/>
            <a:ext cx="5111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Calibri" pitchFamily="34" charset="0"/>
              </a:rPr>
              <a:t>Muchas gracias </a:t>
            </a:r>
          </a:p>
          <a:p>
            <a:pPr algn="ctr"/>
            <a:r>
              <a:rPr lang="es-ES" sz="2800">
                <a:latin typeface="Calibri" pitchFamily="34" charset="0"/>
                <a:hlinkClick r:id="rId5"/>
              </a:rPr>
              <a:t>Isabel.bardaji@upm.es</a:t>
            </a:r>
            <a:r>
              <a:rPr lang="es-ES" sz="2800">
                <a:latin typeface="Calibri" pitchFamily="34" charset="0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268538" y="5013325"/>
            <a:ext cx="6551612" cy="996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+mn-lt"/>
              </a:rPr>
              <a:t>Indicadores de sostenibilidad de la agricultura y ganadería españolas (2012).  A. Garrido (</a:t>
            </a:r>
            <a:r>
              <a:rPr lang="es-ES" sz="1400" dirty="0" err="1">
                <a:latin typeface="+mn-lt"/>
              </a:rPr>
              <a:t>coord</a:t>
            </a:r>
            <a:r>
              <a:rPr lang="es-ES" sz="1400" dirty="0">
                <a:latin typeface="+mn-lt"/>
              </a:rPr>
              <a:t>); </a:t>
            </a:r>
            <a:r>
              <a:rPr lang="es-ES" sz="1400" dirty="0" err="1">
                <a:latin typeface="Calibri" pitchFamily="34" charset="0"/>
              </a:rPr>
              <a:t>Profs</a:t>
            </a:r>
            <a:r>
              <a:rPr lang="es-ES" sz="1400" dirty="0">
                <a:latin typeface="Calibri" pitchFamily="34" charset="0"/>
              </a:rPr>
              <a:t>/</a:t>
            </a:r>
            <a:r>
              <a:rPr lang="es-ES" sz="1400" dirty="0" err="1">
                <a:latin typeface="Calibri" pitchFamily="34" charset="0"/>
              </a:rPr>
              <a:t>Drs</a:t>
            </a:r>
            <a:r>
              <a:rPr lang="es-ES" sz="1400" dirty="0">
                <a:latin typeface="Calibri" pitchFamily="34" charset="0"/>
              </a:rPr>
              <a:t>:  Isabel Bardají, Carlos de Blas, Charo García, Alberto Garrido, Carlos </a:t>
            </a:r>
            <a:r>
              <a:rPr lang="es-ES" sz="1400" dirty="0" err="1">
                <a:latin typeface="Calibri" pitchFamily="34" charset="0"/>
              </a:rPr>
              <a:t>Hdez</a:t>
            </a:r>
            <a:r>
              <a:rPr lang="es-ES" sz="1400" dirty="0">
                <a:latin typeface="Calibri" pitchFamily="34" charset="0"/>
              </a:rPr>
              <a:t> Díaz-</a:t>
            </a:r>
            <a:r>
              <a:rPr lang="es-ES" sz="1400" dirty="0" err="1">
                <a:latin typeface="Calibri" pitchFamily="34" charset="0"/>
              </a:rPr>
              <a:t>Ambrona</a:t>
            </a:r>
            <a:r>
              <a:rPr lang="es-ES" sz="1400" dirty="0">
                <a:latin typeface="Calibri" pitchFamily="34" charset="0"/>
              </a:rPr>
              <a:t>, Pilar Linares; Ayudantes: </a:t>
            </a:r>
            <a:r>
              <a:rPr lang="es-ES" sz="1400" dirty="0" err="1">
                <a:latin typeface="Calibri" pitchFamily="34" charset="0"/>
              </a:rPr>
              <a:t>Mònica</a:t>
            </a:r>
            <a:r>
              <a:rPr lang="es-ES" sz="1400" dirty="0">
                <a:latin typeface="Calibri" pitchFamily="34" charset="0"/>
              </a:rPr>
              <a:t> Garrido, Jorge Ruiz, Fanny Ruiz</a:t>
            </a:r>
            <a:r>
              <a:rPr lang="es-ES" sz="1400" dirty="0">
                <a:latin typeface="+mn-lt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s-ES" sz="1400" dirty="0">
                <a:latin typeface="+mn-lt"/>
              </a:rPr>
              <a:t>Fundación </a:t>
            </a:r>
            <a:r>
              <a:rPr lang="es-ES" sz="1400" dirty="0" err="1">
                <a:latin typeface="+mn-lt"/>
              </a:rPr>
              <a:t>Cajamar</a:t>
            </a:r>
            <a:r>
              <a:rPr lang="es-ES" sz="1400" dirty="0">
                <a:latin typeface="+mn-lt"/>
              </a:rPr>
              <a:t> </a:t>
            </a:r>
            <a:endParaRPr lang="es-E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059113" y="1341438"/>
            <a:ext cx="2592387" cy="400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Definición de objetivos 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339975" y="2565400"/>
            <a:ext cx="3887788" cy="7080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Selección del conjunto de indicadores 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700338" y="4149725"/>
            <a:ext cx="3240087" cy="400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Evaluación de resultados 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16238" y="5300663"/>
            <a:ext cx="2951162" cy="400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/>
              <a:t>Desarrollo de estrategias </a:t>
            </a:r>
            <a:endParaRPr lang="es-ES" sz="2000" dirty="0"/>
          </a:p>
        </p:txBody>
      </p:sp>
      <p:sp>
        <p:nvSpPr>
          <p:cNvPr id="12" name="11 Flecha abajo"/>
          <p:cNvSpPr/>
          <p:nvPr/>
        </p:nvSpPr>
        <p:spPr>
          <a:xfrm>
            <a:off x="4140200" y="1844675"/>
            <a:ext cx="3603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4211638" y="3429000"/>
            <a:ext cx="2889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4211638" y="4724400"/>
            <a:ext cx="360362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Evaluación de la sostenibilidad 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8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s-ES" smtClean="0"/>
              <a:t>Enfoque de la sostenibilidad </a:t>
            </a:r>
          </a:p>
        </p:txBody>
      </p:sp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1206500" y="1412776"/>
          <a:ext cx="7037908" cy="458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Enfoque </a:t>
            </a:r>
            <a:endParaRPr lang="es-ES" dirty="0"/>
          </a:p>
        </p:txBody>
      </p:sp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467544" y="1556792"/>
          <a:ext cx="754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Enfoque metodológico: Fuentes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2276475"/>
            <a:ext cx="8229600" cy="29098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Estadísticas: MARM+INE (1980-2008)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s-ES" sz="2800" dirty="0" smtClean="0"/>
              <a:t>Cultivos:</a:t>
            </a:r>
          </a:p>
          <a:p>
            <a:pPr marL="800100" lvl="1" indent="-34290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10 cultivos: trigo, maíz, cebada, girasol, remolacha, olivar, cítricos, viñedo, tomate, melón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s-ES" dirty="0" smtClean="0"/>
              <a:t>Producciones ganaderas: porcino y aves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229600" cy="720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Resultados económicos</a:t>
            </a:r>
            <a:endParaRPr lang="es-ES" dirty="0"/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Elena Vivas\AppData\Local\Microsoft\Windows\Temporary Internet Files\Content.IE5\WEPHKVHQ\MP900404926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492375"/>
            <a:ext cx="3443288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Resultados económicos: Renta agraria </a:t>
            </a:r>
            <a:endParaRPr lang="es-ES" dirty="0"/>
          </a:p>
        </p:txBody>
      </p:sp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6381750"/>
            <a:ext cx="1344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4 Imagen" descr="C:\Users\Elena Vivas\Desktop\Logo_y_Fr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484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www.upm.es/canalUPM/archivo/imagenes/logos/color/escupm01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1030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6 Marcador de contenido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87450" y="1557338"/>
            <a:ext cx="6697663" cy="41783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806</Words>
  <Application>Microsoft Office PowerPoint</Application>
  <PresentationFormat>On-screen Show (4:3)</PresentationFormat>
  <Paragraphs>156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Calibri</vt:lpstr>
      <vt:lpstr>Arial</vt:lpstr>
      <vt:lpstr>Wingdings</vt:lpstr>
      <vt:lpstr>Tema de Office</vt:lpstr>
      <vt:lpstr>La sostenibilidad de la agricultura y las políticas de Desarrollo Rural </vt:lpstr>
      <vt:lpstr>Agricultura, sostenibilidad y política agraria </vt:lpstr>
      <vt:lpstr>Diapositiva 3</vt:lpstr>
      <vt:lpstr>Evaluación de la sostenibilidad  </vt:lpstr>
      <vt:lpstr>Enfoque de la sostenibilidad </vt:lpstr>
      <vt:lpstr>Enfoque </vt:lpstr>
      <vt:lpstr>Enfoque metodológico: Fuentes </vt:lpstr>
      <vt:lpstr>Diapositiva 8</vt:lpstr>
      <vt:lpstr>Resultados económicos: Renta agraria </vt:lpstr>
      <vt:lpstr>Resultados económicos: empleo </vt:lpstr>
      <vt:lpstr>Productividad del trabajo</vt:lpstr>
      <vt:lpstr>Precios al consumo y percibidos: Cereales y derivados</vt:lpstr>
      <vt:lpstr>Precios al consumo y percibidos: Frutas </vt:lpstr>
      <vt:lpstr>Precios al consumo y percibidos: Huevos </vt:lpstr>
      <vt:lpstr>Resultados Económicos: Indices de precios </vt:lpstr>
      <vt:lpstr>Diapositiva 16</vt:lpstr>
      <vt:lpstr>a) ¿Cuántos  euros o toneladas se producen con una unidad de recursos?</vt:lpstr>
      <vt:lpstr>a) ¿Cuántos  euros o toneladas se producen con una unidad de recursos?</vt:lpstr>
      <vt:lpstr>b) ¿Cuántos  recursos se necesitan para producir una unidad de producto? </vt:lpstr>
      <vt:lpstr>c) ¿Cómo ha evolucionado el consumo de recursos? </vt:lpstr>
      <vt:lpstr>c) ¿Cómo ha evolucionado el consumo de recursos? </vt:lpstr>
      <vt:lpstr>d) ¿Cómo han evolucionado los rendimientos?</vt:lpstr>
      <vt:lpstr>d) ¿Cómo han evolucionado los rendimientos?</vt:lpstr>
      <vt:lpstr>Resumen: Indicadores ambientales </vt:lpstr>
      <vt:lpstr>Diapositiva 25</vt:lpstr>
      <vt:lpstr>Evolución de los Kg de carne producida anualmente por cerda reproductora desde 1990 al 2008</vt:lpstr>
      <vt:lpstr>Evolución de los Kg de carne producida anualmente por gallina reproductora pesada desde 1994 al 2008</vt:lpstr>
      <vt:lpstr>Evolución de los Kg de huevo producidos anualmente por gallina ponedora desde 1992 al 2008</vt:lpstr>
      <vt:lpstr>Consumo de agua y emisiones </vt:lpstr>
      <vt:lpstr>Diapositiva 30</vt:lpstr>
      <vt:lpstr>¿Ha sido sostenible el desarrollo del sector agrario? </vt:lpstr>
      <vt:lpstr>¿Ha sido sostenible el desarrollo del sector agrario? </vt:lpstr>
      <vt:lpstr>¿Ha sido sostenible el desarrollo del sector agrario? </vt:lpstr>
      <vt:lpstr>Diapositiva 34</vt:lpstr>
      <vt:lpstr>La reforma de la PAC para después del 2013 y la sostenibilidad </vt:lpstr>
      <vt:lpstr>Propuesta de reforma de la política de Desarrollo Rural </vt:lpstr>
      <vt:lpstr>Propuesta de reforma de la política de Desarrollo Rural: algunas medidas clave 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sostenibilidad de la agricultura y las políticas de Desarrollo Rural</dc:title>
  <dc:creator>Isabel Bardají</dc:creator>
  <cp:lastModifiedBy>usuario</cp:lastModifiedBy>
  <cp:revision>30</cp:revision>
  <dcterms:created xsi:type="dcterms:W3CDTF">2013-01-29T17:09:53Z</dcterms:created>
  <dcterms:modified xsi:type="dcterms:W3CDTF">2013-02-13T12:52:01Z</dcterms:modified>
</cp:coreProperties>
</file>