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F240-F539-451A-A9E5-D5D0F137236D}" type="datetimeFigureOut">
              <a:rPr lang="es-ES" smtClean="0"/>
              <a:pPr/>
              <a:t>13/05/2015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F433-9AA6-4C8F-BFC3-81C94AD8DE2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F240-F539-451A-A9E5-D5D0F137236D}" type="datetimeFigureOut">
              <a:rPr lang="es-ES" smtClean="0"/>
              <a:pPr/>
              <a:t>13/05/2015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F433-9AA6-4C8F-BFC3-81C94AD8DE2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F240-F539-451A-A9E5-D5D0F137236D}" type="datetimeFigureOut">
              <a:rPr lang="es-ES" smtClean="0"/>
              <a:pPr/>
              <a:t>13/05/2015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F433-9AA6-4C8F-BFC3-81C94AD8DE2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F240-F539-451A-A9E5-D5D0F137236D}" type="datetimeFigureOut">
              <a:rPr lang="es-ES" smtClean="0"/>
              <a:pPr/>
              <a:t>13/05/2015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F433-9AA6-4C8F-BFC3-81C94AD8DE2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F240-F539-451A-A9E5-D5D0F137236D}" type="datetimeFigureOut">
              <a:rPr lang="es-ES" smtClean="0"/>
              <a:pPr/>
              <a:t>13/05/2015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F433-9AA6-4C8F-BFC3-81C94AD8DE2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F240-F539-451A-A9E5-D5D0F137236D}" type="datetimeFigureOut">
              <a:rPr lang="es-ES" smtClean="0"/>
              <a:pPr/>
              <a:t>13/05/2015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F433-9AA6-4C8F-BFC3-81C94AD8DE2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F240-F539-451A-A9E5-D5D0F137236D}" type="datetimeFigureOut">
              <a:rPr lang="es-ES" smtClean="0"/>
              <a:pPr/>
              <a:t>13/05/2015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F433-9AA6-4C8F-BFC3-81C94AD8DE2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F240-F539-451A-A9E5-D5D0F137236D}" type="datetimeFigureOut">
              <a:rPr lang="es-ES" smtClean="0"/>
              <a:pPr/>
              <a:t>13/05/2015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F433-9AA6-4C8F-BFC3-81C94AD8DE2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F240-F539-451A-A9E5-D5D0F137236D}" type="datetimeFigureOut">
              <a:rPr lang="es-ES" smtClean="0"/>
              <a:pPr/>
              <a:t>13/05/2015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F433-9AA6-4C8F-BFC3-81C94AD8DE2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F240-F539-451A-A9E5-D5D0F137236D}" type="datetimeFigureOut">
              <a:rPr lang="es-ES" smtClean="0"/>
              <a:pPr/>
              <a:t>13/05/2015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F433-9AA6-4C8F-BFC3-81C94AD8DE2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F240-F539-451A-A9E5-D5D0F137236D}" type="datetimeFigureOut">
              <a:rPr lang="es-ES" smtClean="0"/>
              <a:pPr/>
              <a:t>13/05/2015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F433-9AA6-4C8F-BFC3-81C94AD8DE2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7F240-F539-451A-A9E5-D5D0F137236D}" type="datetimeFigureOut">
              <a:rPr lang="es-ES" smtClean="0"/>
              <a:pPr/>
              <a:t>13/05/2015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1F433-9AA6-4C8F-BFC3-81C94AD8DE2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rc_mi" descr="https://econz.unizar.es/sites/econz.unizar.es/files/styles/imagen-nodo/public/img/nodos/logo_catedra_bantierra.png?itok=avg9rjRr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5572140"/>
            <a:ext cx="3050154" cy="1064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5715016"/>
            <a:ext cx="6241476" cy="850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4 Imagen" descr="Logo EmpreMt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619672" cy="1495718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785786" y="1643050"/>
            <a:ext cx="77867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 dirty="0"/>
              <a:t>Qué sabemos hasta ahora: </a:t>
            </a:r>
            <a:endParaRPr lang="es-ES_tradnl" sz="2400" b="1" dirty="0" smtClean="0"/>
          </a:p>
          <a:p>
            <a:pPr algn="ctr"/>
            <a:r>
              <a:rPr lang="es-ES_tradnl" sz="2400" b="1" dirty="0" smtClean="0"/>
              <a:t>claves </a:t>
            </a:r>
            <a:r>
              <a:rPr lang="es-ES_tradnl" sz="2400" b="1" dirty="0"/>
              <a:t>para un análisis DAFO sobre el emprendimiento femenino en </a:t>
            </a:r>
            <a:r>
              <a:rPr lang="es-ES_tradnl" sz="2400" b="1" dirty="0" smtClean="0"/>
              <a:t>áreas </a:t>
            </a:r>
            <a:r>
              <a:rPr lang="es-ES_tradnl" sz="2400" b="1" dirty="0"/>
              <a:t>rurales poco pobladas.</a:t>
            </a:r>
            <a:r>
              <a:rPr lang="es-ES_tradnl" sz="2400" dirty="0"/>
              <a:t>  </a:t>
            </a:r>
            <a:endParaRPr lang="es-ES_tradnl" sz="2400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  <a:p>
            <a:pPr algn="r"/>
            <a:r>
              <a:rPr lang="es-ES_tradnl" dirty="0" smtClean="0"/>
              <a:t>Zaragoza, 13 de mayo de 2015.</a:t>
            </a:r>
          </a:p>
          <a:p>
            <a:pPr algn="r"/>
            <a:r>
              <a:rPr lang="es-ES_tradnl" dirty="0" smtClean="0"/>
              <a:t>Miguel </a:t>
            </a:r>
            <a:r>
              <a:rPr lang="es-ES_tradnl" dirty="0"/>
              <a:t>Ángel Gracia, Consultor en proyectos europeos y Desarrollo local.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Logo EmpreM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19672" cy="1495718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3357554" y="428604"/>
            <a:ext cx="55844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latin typeface="Arial" pitchFamily="34" charset="0"/>
                <a:cs typeface="Arial" pitchFamily="34" charset="0"/>
              </a:rPr>
              <a:t>TRABAJANDO SOBRE EL TERRENO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29058" y="1571612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Trabajo con más de 20  Agencias y entidades de Desarrollo local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2000232" y="3857628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dirty="0" smtClean="0"/>
              <a:t>10 talleres de dinamización con mujeres de la provincia de Teruel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929058" y="6286520"/>
            <a:ext cx="3842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Más de 100 cuestionarios completados</a:t>
            </a:r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571612"/>
            <a:ext cx="3571900" cy="2009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2357430"/>
            <a:ext cx="2883427" cy="2162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4643446"/>
            <a:ext cx="3358504" cy="2036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Logo EmpreM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19672" cy="1495718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43050"/>
            <a:ext cx="9521405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CuadroTexto"/>
          <p:cNvSpPr txBox="1"/>
          <p:nvPr/>
        </p:nvSpPr>
        <p:spPr>
          <a:xfrm>
            <a:off x="5072066" y="428604"/>
            <a:ext cx="3790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LA DAFO DEL MEDIO (1)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Logo EmpreM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19672" cy="1495718"/>
          </a:xfrm>
          <a:prstGeom prst="rect">
            <a:avLst/>
          </a:prstGeom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5" y="1714488"/>
            <a:ext cx="8501123" cy="3298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5072066" y="428604"/>
            <a:ext cx="3790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LA DAFO DEL MEDIO (2)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Logo EmpreM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19672" cy="1495718"/>
          </a:xfrm>
          <a:prstGeom prst="rect">
            <a:avLst/>
          </a:prstGeom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500018"/>
            <a:ext cx="8085242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5143504" y="0"/>
            <a:ext cx="3790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LA DAFO DEL MEDIO (3)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Logo EmpreM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619672" cy="1495718"/>
          </a:xfrm>
          <a:prstGeom prst="rect">
            <a:avLst/>
          </a:prstGeom>
        </p:spPr>
      </p:pic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42910" y="1714488"/>
          <a:ext cx="8215370" cy="4390381"/>
        </p:xfrm>
        <a:graphic>
          <a:graphicData uri="http://schemas.openxmlformats.org/drawingml/2006/table">
            <a:tbl>
              <a:tblPr/>
              <a:tblGrid>
                <a:gridCol w="4132147"/>
                <a:gridCol w="4083223"/>
              </a:tblGrid>
              <a:tr h="363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latin typeface="Arial"/>
                          <a:ea typeface="Times New Roman"/>
                          <a:cs typeface="Arial"/>
                        </a:rPr>
                        <a:t>DEBILIDADES</a:t>
                      </a:r>
                      <a:endParaRPr lang="es-ES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>
                          <a:latin typeface="Arial"/>
                          <a:ea typeface="Times New Roman"/>
                          <a:cs typeface="Arial"/>
                        </a:rPr>
                        <a:t>AMENAZAS</a:t>
                      </a:r>
                      <a:endParaRPr lang="es-ES" sz="1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latin typeface="Arial"/>
                          <a:ea typeface="Times New Roman"/>
                          <a:cs typeface="Arial"/>
                        </a:rPr>
                        <a:t>Sensación de pérdida de tiempo.</a:t>
                      </a:r>
                      <a:endParaRPr lang="es-ES" sz="18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 err="1">
                          <a:latin typeface="Arial"/>
                          <a:ea typeface="Times New Roman"/>
                          <a:cs typeface="Arial"/>
                        </a:rPr>
                        <a:t>Autosabotaje</a:t>
                      </a:r>
                      <a:r>
                        <a:rPr lang="es-ES_tradnl" sz="1800" dirty="0">
                          <a:latin typeface="Arial"/>
                          <a:ea typeface="Times New Roman"/>
                          <a:cs typeface="Arial"/>
                        </a:rPr>
                        <a:t> (educación </a:t>
                      </a:r>
                      <a:r>
                        <a:rPr lang="es-ES_tradnl" sz="1800" dirty="0" smtClean="0">
                          <a:latin typeface="Arial"/>
                          <a:ea typeface="Times New Roman"/>
                          <a:cs typeface="Arial"/>
                        </a:rPr>
                        <a:t>patriarcal; </a:t>
                      </a:r>
                      <a:r>
                        <a:rPr lang="es-ES_tradnl" sz="1800" dirty="0">
                          <a:latin typeface="Arial"/>
                          <a:ea typeface="Times New Roman"/>
                          <a:cs typeface="Arial"/>
                        </a:rPr>
                        <a:t>las mujeres han de darlo todo).</a:t>
                      </a:r>
                      <a:endParaRPr lang="es-ES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latin typeface="Arial"/>
                          <a:ea typeface="Times New Roman"/>
                          <a:cs typeface="Arial"/>
                        </a:rPr>
                        <a:t>Devaluación del trabajo y de la cualificación obtenida.</a:t>
                      </a:r>
                      <a:endParaRPr lang="es-ES" sz="18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latin typeface="Arial"/>
                          <a:ea typeface="Times New Roman"/>
                          <a:cs typeface="Arial"/>
                        </a:rPr>
                        <a:t>Decepción y frustración.</a:t>
                      </a:r>
                      <a:endParaRPr lang="es-ES" sz="18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latin typeface="Arial"/>
                          <a:ea typeface="Times New Roman"/>
                          <a:cs typeface="Arial"/>
                        </a:rPr>
                        <a:t>¿El dinero como un dragón?</a:t>
                      </a:r>
                      <a:endParaRPr lang="es-ES" sz="1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>
                          <a:latin typeface="Arial"/>
                          <a:ea typeface="Times New Roman"/>
                          <a:cs typeface="Arial"/>
                        </a:rPr>
                        <a:t>FORTALEZAS</a:t>
                      </a:r>
                      <a:endParaRPr lang="es-ES" sz="1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b="1">
                          <a:latin typeface="Arial"/>
                          <a:ea typeface="Times New Roman"/>
                          <a:cs typeface="Arial"/>
                        </a:rPr>
                        <a:t>OPORTUNIDADES</a:t>
                      </a:r>
                      <a:endParaRPr lang="es-ES" sz="1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8422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latin typeface="Arial"/>
                          <a:ea typeface="Times New Roman"/>
                          <a:cs typeface="Arial"/>
                        </a:rPr>
                        <a:t>Capacidad de colaboración.</a:t>
                      </a:r>
                      <a:endParaRPr lang="es-ES" sz="18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latin typeface="Arial"/>
                          <a:ea typeface="Times New Roman"/>
                          <a:cs typeface="Arial"/>
                        </a:rPr>
                        <a:t>Disposición ante la adversidad.</a:t>
                      </a:r>
                      <a:endParaRPr lang="es-ES" sz="180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>
                          <a:latin typeface="Arial"/>
                          <a:ea typeface="Times New Roman"/>
                          <a:cs typeface="Arial"/>
                        </a:rPr>
                        <a:t>Capacidad de movilización social.</a:t>
                      </a:r>
                      <a:endParaRPr lang="es-ES" sz="1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latin typeface="Arial"/>
                          <a:ea typeface="Calibri"/>
                          <a:cs typeface="Times New Roman"/>
                        </a:rPr>
                        <a:t>Actitud socrática: sacar lo que se lleva dentro.</a:t>
                      </a:r>
                      <a:endParaRPr lang="es-ES" sz="18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latin typeface="Arial"/>
                          <a:ea typeface="Calibri"/>
                          <a:cs typeface="Times New Roman"/>
                        </a:rPr>
                        <a:t>Refuerzo del pensamiento colaborativo (hemisferio derecho), y del trabajo en red (TIC).</a:t>
                      </a:r>
                      <a:endParaRPr lang="es-ES" sz="180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dirty="0">
                          <a:latin typeface="Arial"/>
                          <a:ea typeface="Calibri"/>
                          <a:cs typeface="Times New Roman"/>
                        </a:rPr>
                        <a:t>Ampliar el mapa, la panorámica, los contactos.</a:t>
                      </a:r>
                      <a:endParaRPr lang="es-ES" sz="1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533186" y="428604"/>
            <a:ext cx="73293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LA DAFO DE LAS PERSONAS (especialmente las mujeres)</a:t>
            </a:r>
            <a:endParaRPr lang="es-E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aspasiapericles.files.wordpress.com/2009/02/mujer_al_mar_klein_web2.jpg?w=5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31" cy="6858000"/>
          </a:xfrm>
          <a:prstGeom prst="rect">
            <a:avLst/>
          </a:prstGeom>
          <a:noFill/>
        </p:spPr>
      </p:pic>
      <p:pic>
        <p:nvPicPr>
          <p:cNvPr id="5" name="4 Imagen" descr="Logo EmpreM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619672" cy="1495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194</Words>
  <Application>Microsoft Office PowerPoint</Application>
  <PresentationFormat>Presentación en pantalla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6</cp:revision>
  <dcterms:created xsi:type="dcterms:W3CDTF">2015-05-08T09:27:09Z</dcterms:created>
  <dcterms:modified xsi:type="dcterms:W3CDTF">2015-05-13T07:46:26Z</dcterms:modified>
</cp:coreProperties>
</file>